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EA4DA3-4C71-470A-9701-8D341FE027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BA_Coursework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00F842-79D0-477B-96D4-83EE2B6B6C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27/2/22 오후 9:54:01 GMT+09:00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uperstore&amp;apos;s Data Story1" id="2" name="slide2">
            <a:extLst>
              <a:ext uri="{FF2B5EF4-FFF2-40B4-BE49-F238E27FC236}">
                <a16:creationId xmlns:a16="http://schemas.microsoft.com/office/drawing/2014/main" id="{B870EC12-A408-4372-AC16-4C99985C5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uperstore&amp;apos;s Data Story2" id="3" name="slide3">
            <a:extLst>
              <a:ext uri="{FF2B5EF4-FFF2-40B4-BE49-F238E27FC236}">
                <a16:creationId xmlns:a16="http://schemas.microsoft.com/office/drawing/2014/main" id="{2F3D078E-98E9-475B-9D58-460695571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uperstore&amp;apos;s Data Story3" id="4" name="slide4">
            <a:extLst>
              <a:ext uri="{FF2B5EF4-FFF2-40B4-BE49-F238E27FC236}">
                <a16:creationId xmlns:a16="http://schemas.microsoft.com/office/drawing/2014/main" id="{1921322B-3DF8-4CFE-BAAB-F624FF5C76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uperstore&amp;apos;s Data Story4" id="5" name="slide5">
            <a:extLst>
              <a:ext uri="{FF2B5EF4-FFF2-40B4-BE49-F238E27FC236}">
                <a16:creationId xmlns:a16="http://schemas.microsoft.com/office/drawing/2014/main" id="{F235682A-D7DD-4470-87AE-83EEA83A89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uperstore&amp;apos;s Data Story5" id="6" name="slide6">
            <a:extLst>
              <a:ext uri="{FF2B5EF4-FFF2-40B4-BE49-F238E27FC236}">
                <a16:creationId xmlns:a16="http://schemas.microsoft.com/office/drawing/2014/main" id="{71864E45-02DC-4D24-995A-AD38CB16E0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2022-02-27T12:54:02Z</dcterms:created>
  <dcterms:modified xsi:type="dcterms:W3CDTF">2022-02-27T12:54:02Z</dcterms:modified>
</cp:coreProperties>
</file>