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BE"/>
    <a:srgbClr val="EC849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7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C103-9E75-4618-8A06-4E7C52E2C53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315D-4881-46BC-B18C-62C0B48A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902" y="1350955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latin typeface="Century Gothic" panose="020B0502020202020204" pitchFamily="34" charset="0"/>
              </a:rPr>
              <a:t>p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rofile</a:t>
            </a:r>
            <a:endParaRPr lang="en-US" sz="54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2629" y="762000"/>
            <a:ext cx="2503714" cy="2471057"/>
          </a:xfrm>
          <a:prstGeom prst="ellipse">
            <a:avLst/>
          </a:prstGeom>
          <a:solidFill>
            <a:srgbClr val="FA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6" idx="5"/>
          </p:cNvCxnSpPr>
          <p:nvPr/>
        </p:nvCxnSpPr>
        <p:spPr>
          <a:xfrm>
            <a:off x="1259289" y="1123878"/>
            <a:ext cx="1770394" cy="1747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6" idx="3"/>
          </p:cNvCxnSpPr>
          <p:nvPr/>
        </p:nvCxnSpPr>
        <p:spPr>
          <a:xfrm flipH="1">
            <a:off x="1259289" y="1123878"/>
            <a:ext cx="1770394" cy="1747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2194" y="2510083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BASIC INFO</a:t>
            </a:r>
            <a:endParaRPr lang="en-US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3738" y="2510083"/>
            <a:ext cx="14141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CONTACTS</a:t>
            </a:r>
            <a:endParaRPr lang="en-US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044852" y="2510083"/>
            <a:ext cx="1321805" cy="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61077" y="3355122"/>
            <a:ext cx="7120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NAME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44852" y="3897209"/>
            <a:ext cx="11368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NICKNAME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2319" y="4930898"/>
            <a:ext cx="1075937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BIRTHDATE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0322" y="5451585"/>
            <a:ext cx="968535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ADDRESS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08381" y="7282875"/>
            <a:ext cx="915636" cy="3724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latin typeface="Century Gothic" panose="020B0502020202020204" pitchFamily="34" charset="0"/>
              </a:rPr>
              <a:t>n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ext &gt;&gt;</a:t>
            </a:r>
            <a:endParaRPr lang="en-US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02620" y="3355121"/>
            <a:ext cx="102784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f</a:t>
            </a:r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irst name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11233" y="3355121"/>
            <a:ext cx="10406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l</a:t>
            </a:r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ast name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2235" y="3881920"/>
            <a:ext cx="105189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nickname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69962" y="4909150"/>
            <a:ext cx="1309975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m</a:t>
            </a:r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m/</a:t>
            </a:r>
            <a:r>
              <a:rPr lang="en-US" sz="1400" dirty="0" err="1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dd</a:t>
            </a:r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/</a:t>
            </a:r>
            <a:r>
              <a:rPr lang="en-US" sz="1400" dirty="0" err="1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yyyy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52311" y="5434847"/>
            <a:ext cx="66396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street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322" y="6359051"/>
            <a:ext cx="1309974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DESCRIPTION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52311" y="6359050"/>
            <a:ext cx="971741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I love …..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04958" y="5783513"/>
            <a:ext cx="406978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city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94782" y="5776858"/>
            <a:ext cx="954107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province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08381" y="5776857"/>
            <a:ext cx="846707" cy="3385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country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80322" y="4408721"/>
            <a:ext cx="47961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SEX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6435" y="5434847"/>
            <a:ext cx="75052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village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54807" y="4414232"/>
            <a:ext cx="10214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s</a:t>
            </a:r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elect sex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27175" y="3344235"/>
            <a:ext cx="1409218" cy="307777"/>
          </a:xfrm>
          <a:prstGeom prst="roundRect">
            <a:avLst/>
          </a:prstGeom>
          <a:noFill/>
          <a:ln>
            <a:solidFill>
              <a:srgbClr val="FABEB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861414" y="3398665"/>
            <a:ext cx="0" cy="204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3902" y="1350955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latin typeface="Century Gothic" panose="020B0502020202020204" pitchFamily="34" charset="0"/>
              </a:rPr>
              <a:t>p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Century Gothic" panose="020B0502020202020204" pitchFamily="34" charset="0"/>
              </a:rPr>
              <a:t>rofile</a:t>
            </a:r>
            <a:endParaRPr lang="en-US" sz="5400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2629" y="762000"/>
            <a:ext cx="2503714" cy="2471057"/>
          </a:xfrm>
          <a:prstGeom prst="ellipse">
            <a:avLst/>
          </a:prstGeom>
          <a:solidFill>
            <a:srgbClr val="FA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6" idx="5"/>
          </p:cNvCxnSpPr>
          <p:nvPr/>
        </p:nvCxnSpPr>
        <p:spPr>
          <a:xfrm>
            <a:off x="1259289" y="1123878"/>
            <a:ext cx="1770394" cy="1747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6" idx="3"/>
          </p:cNvCxnSpPr>
          <p:nvPr/>
        </p:nvCxnSpPr>
        <p:spPr>
          <a:xfrm flipH="1">
            <a:off x="1259289" y="1123878"/>
            <a:ext cx="1770394" cy="1747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2194" y="2510083"/>
            <a:ext cx="14462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Century Gothic" panose="020B0502020202020204" pitchFamily="34" charset="0"/>
              </a:rPr>
              <a:t>BASIC INFO</a:t>
            </a:r>
            <a:endParaRPr lang="en-US" b="0" cap="none" spc="0" dirty="0">
              <a:ln w="0"/>
              <a:latin typeface="Century Gothic" panose="020B0502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93738" y="2510083"/>
            <a:ext cx="14141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CONTACTS</a:t>
            </a:r>
            <a:endParaRPr lang="en-US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37261" y="2505566"/>
            <a:ext cx="1321805" cy="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68891" y="3355122"/>
            <a:ext cx="7617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E-MAIL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53865" y="4090783"/>
            <a:ext cx="11512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TELEPHONE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68891" y="4874265"/>
            <a:ext cx="8274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MOBILE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313" y="5668787"/>
            <a:ext cx="11657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C00000"/>
                </a:solidFill>
                <a:latin typeface="Century Gothic" panose="020B0502020202020204" pitchFamily="34" charset="0"/>
              </a:rPr>
              <a:t>FACEBOOK</a:t>
            </a:r>
            <a:endParaRPr lang="en-US" sz="1400" b="0" cap="none" spc="0" dirty="0">
              <a:ln w="0"/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88517" y="6441231"/>
            <a:ext cx="8322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latin typeface="Century Gothic" panose="020B0502020202020204" pitchFamily="34" charset="0"/>
              </a:rPr>
              <a:t>submit</a:t>
            </a:r>
            <a:endParaRPr lang="en-US" b="0" cap="none" spc="0" dirty="0">
              <a:ln w="0"/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318" y="3356141"/>
            <a:ext cx="190148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anthon@gmail.com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8783" y="4090782"/>
            <a:ext cx="103906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9999-9999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85994" y="4874265"/>
            <a:ext cx="12779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09123456789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53318" y="5657748"/>
            <a:ext cx="29674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p</a:t>
            </a:r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aste </a:t>
            </a:r>
            <a:r>
              <a:rPr lang="en-US" sz="1400" dirty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F</a:t>
            </a:r>
            <a:r>
              <a:rPr lang="en-US" sz="1400" dirty="0" smtClean="0">
                <a:ln w="0"/>
                <a:solidFill>
                  <a:srgbClr val="EC8495"/>
                </a:solidFill>
                <a:latin typeface="Century Gothic" panose="020B0502020202020204" pitchFamily="34" charset="0"/>
              </a:rPr>
              <a:t>acebook profile link here</a:t>
            </a:r>
            <a:endParaRPr lang="en-US" sz="1400" b="0" cap="none" spc="0" dirty="0">
              <a:ln w="0"/>
              <a:solidFill>
                <a:srgbClr val="EC849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45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student06</dc:creator>
  <cp:lastModifiedBy>student06</cp:lastModifiedBy>
  <cp:revision>10</cp:revision>
  <dcterms:created xsi:type="dcterms:W3CDTF">2020-02-19T02:20:03Z</dcterms:created>
  <dcterms:modified xsi:type="dcterms:W3CDTF">2020-02-19T04:46:38Z</dcterms:modified>
</cp:coreProperties>
</file>