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5F7C-B6A3-3440-AF94-79E4BB74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E5B9C-EC28-1451-C773-41AB1275F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36876-EE65-9DE3-B9DD-B5A3D032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56FE-A64D-ADC0-9D82-0C8AC919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F0D2-4292-0155-A084-0CCE214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5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4079-6F8A-09FC-B137-F167ECC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FD298-F6AC-33F7-DFE7-CA9BF148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75BA-7687-449F-859A-5F20A50A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3865-091C-CA6C-47D0-339BF673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1512-17F8-D883-210B-2342EEF2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6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D42F7-BAF6-8858-6971-7D8B742C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AE2A-1982-743D-5529-411236B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81F5-1742-536A-4BC4-7A503776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BC9F-D1CB-670A-8917-5A62C6BF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70B3-9806-C9AF-7E54-3156A15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263-462B-D0F1-7775-E4C3E6B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C5AE-6856-B1EA-682A-FA5A0748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CEC6-CFC7-73DB-6753-D5C72E2C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2F2F-D900-71DA-40C3-B5563B91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AD88-F0A1-EA07-6B7B-4078206E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8B0-8D22-AC5C-E168-46D3B960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F78E-BE5E-6E31-DFD6-B042CACD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B704-5EF5-1687-D72C-784F563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2EAF1-D3A9-CF08-9511-E5358D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BEA4-583B-7DAE-AB57-6A5CFCB9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2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693-CE80-0504-210D-4E4B6182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9E8F-6DC3-C7E4-70ED-CC6FBAB55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4083E-4BBE-4F31-3206-0648D7DB7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B8998-17B8-439A-5135-7FFFB69A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3D00-3104-186F-47FE-A90E9395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17E8-2666-38B0-8A1A-AEF8334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14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8C43-7727-1821-AF96-5F29DF4A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8530-0324-9E0A-C2EC-03D9EEE4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0A3-1645-03BC-C48C-809A841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8D855-D469-F4B1-8B86-EF41CC267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DB750-2C34-665B-F051-D59F94E60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0D7FD-550D-D4FC-FE80-BF4D0716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880F2-952C-C5F2-7498-AD0A1C23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C9B3D-7293-8365-C571-ED5F7ED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4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C8A4-7BA4-6A12-7C29-78FC5C5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5477-3D43-9A93-972E-B2C60AC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D5046-66C5-2EF2-A2CA-E148D952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A18C-8502-B8D0-553F-4C9C800F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41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63C20-82D0-E54F-E17A-E157AA4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EFCAC-2AA6-B1A4-306B-E78637B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35343-02C7-B301-9427-EE959ECA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A266-8A0B-2BCE-AA47-D64DCC51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3FAD-7811-396F-ACC0-8A3EE47F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D42E-821C-A992-09C1-DB56E1EC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AFA8-8E1D-A624-746F-5BAB2ED1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05152-222B-A49F-536D-57958191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58A8-785F-AF8E-0D0A-247CD6A0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843-AB0E-6C9D-5000-54626039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5ECC-B0E0-48B5-4491-2F2A8E728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6B6C-A6A1-AA43-6108-2ED2BD98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85C2-8DC7-3D8C-8007-599619A9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0405D-5BDA-30CA-8915-5333CB1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8760-EABE-EB8F-7856-32DC334A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2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9BF1-4F71-DF12-725F-E273140B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1245-C79D-71E0-4E78-A12FEB80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C5A8-C98D-1E50-77D6-7A8C356A9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4AE9-6F59-4A6F-BD55-A1C8D3144265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EA74-FA3F-5BE4-2008-64E588239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944C-5738-541C-96EC-24E2EB1C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E97E-A99F-4FD5-AC4D-5AB7DCA6AB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4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480111"/>
            <a:ext cx="3253333" cy="743071"/>
          </a:xfrm>
        </p:spPr>
        <p:txBody>
          <a:bodyPr/>
          <a:lstStyle/>
          <a:p>
            <a:r>
              <a:rPr lang="en-SG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3071"/>
          </a:xfrm>
        </p:spPr>
        <p:txBody>
          <a:bodyPr/>
          <a:lstStyle/>
          <a:p>
            <a:pPr marL="0" indent="0">
              <a:buNone/>
            </a:pPr>
            <a:r>
              <a:rPr lang="en-SG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www.thecocktaildb.com/api/json/v1/1/search.php?s=margarita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C94298-E482-BC1A-DF89-BF0B19B64B5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URL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2735E65-E197-9E2D-157A-49A7173B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41" y="3223182"/>
            <a:ext cx="80264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{"drinks":[{"idDrink":"11001","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strDrink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":"Old Fashioned","strDrinkAlternate":null,"strTags":"IBA,Classic,Alcoholic,Expensive,Savory","strVideo":"https:\/\/www.youtube.com\/watch?v=YsE_igrPXZs","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strCategory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":"Cocktail","strIBA":"Unforgettables","strAlcoholic":"Alcoholic","strGlass":"Old-fashioned glass","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/>
              </a:rPr>
              <a:t>strInstructions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":"Place sugar cube in old fashioned glass and saturate with bitters, add a dash of plain water. Muddle until dissolved.\r\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nFill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the glass with ice cubes and add whiskey.\r\n\r\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nGarnish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with orange twist, and a cocktail cherry.","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":null,"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strInstructionsDE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Zuckerw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\u00fcrfel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old fashioned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Glas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geben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Bitterstoff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s\u00e4ttigen,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einen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Schuss Wasser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hinzuf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\u00fcgen.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Vermischen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bis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aufl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\u00f6sen.","strInstructionsFR":null,"strInstructionsIT":"Mettere la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zolletta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zucchero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vecchio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stile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saturare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il bitter,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goccio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acqua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naturale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nPestare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finch\u00e9 non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scioglie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nRiempi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bicchiere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cubetti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di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ghiaccio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aggiungi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il whisky.\r\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nGuarnire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con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scorza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d'arancia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ciliegina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al maraschino.","strInstructionsZH-HANS":null,"strInstructionsZH-HANT":null,"strDrinkThumb":"https:\/\/www.thecocktaildb.com\/images\/media\/drink\/vrwquq1478252802.jpg","strIngredient1":"Bourbon","strIngredient2":"Angostura bitters","strIngredient3":"Sugar","strIngredient4":"Water","strIngredient5":null,"strIngredient6":null,"strIngredient7":null,"strIngredient8":null,"strIngredient9":null,"strIngredient10":null,"strIngredient11":null,"strIngredient12":null,"strIngredient13":null,"strIngredient14":null,"strIngredient15":null,"strMeasure1":"4.5 cL","strMeasure2":"2 dashes","strMeasure3":"1 cube","strMeasure4":"dash","strMeasure5":null,"strMeasure6":null,"strMeasure7":null,"strMeasure8":null,"strMeasure9":null,"strMeasure10":null,"strMeasure11":null,"strMeasure12":null,"strMeasure13":null,"strMeasure14":null,"strMeasure15":null,"strImageSource":"https:\/\/www.thecocktaildb.com\/drink\/11001-Old-Fashioned-Cocktail","strImageAttribution":"Dave M","strCreativeCommonsConfirmed":"Yes","dateModified":"2016-11-04 09:46:42"}]}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B6B98-F17B-6C5A-3EB4-E4F9C651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322" y="894951"/>
            <a:ext cx="2142323" cy="2637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Input: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93B2D-AF8C-BDD7-129A-BCCD43DA8850}"/>
              </a:ext>
            </a:extLst>
          </p:cNvPr>
          <p:cNvSpPr txBox="1">
            <a:spLocks/>
          </p:cNvSpPr>
          <p:nvPr/>
        </p:nvSpPr>
        <p:spPr>
          <a:xfrm>
            <a:off x="5735652" y="125317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F5FC74-726B-10AA-9C81-65E92B4223DE}"/>
              </a:ext>
            </a:extLst>
          </p:cNvPr>
          <p:cNvSpPr txBox="1">
            <a:spLocks/>
          </p:cNvSpPr>
          <p:nvPr/>
        </p:nvSpPr>
        <p:spPr>
          <a:xfrm>
            <a:off x="3369671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61CEB2-E92E-DD6D-7A50-05AC683F891F}"/>
              </a:ext>
            </a:extLst>
          </p:cNvPr>
          <p:cNvSpPr txBox="1">
            <a:spLocks/>
          </p:cNvSpPr>
          <p:nvPr/>
        </p:nvSpPr>
        <p:spPr>
          <a:xfrm>
            <a:off x="4955329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BA6A18-042B-1198-2352-CAADAFABEE07}"/>
              </a:ext>
            </a:extLst>
          </p:cNvPr>
          <p:cNvSpPr txBox="1">
            <a:spLocks/>
          </p:cNvSpPr>
          <p:nvPr/>
        </p:nvSpPr>
        <p:spPr>
          <a:xfrm>
            <a:off x="6568322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A83330-F1B8-CE6A-F982-F0A670D7E173}"/>
              </a:ext>
            </a:extLst>
          </p:cNvPr>
          <p:cNvSpPr txBox="1">
            <a:spLocks/>
          </p:cNvSpPr>
          <p:nvPr/>
        </p:nvSpPr>
        <p:spPr>
          <a:xfrm>
            <a:off x="8181315" y="2375814"/>
            <a:ext cx="1374508" cy="1588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Image of cocktail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Name of cocktail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18C3B4-1234-313F-E0A9-621269D214E3}"/>
              </a:ext>
            </a:extLst>
          </p:cNvPr>
          <p:cNvSpPr txBox="1">
            <a:spLocks/>
          </p:cNvSpPr>
          <p:nvPr/>
        </p:nvSpPr>
        <p:spPr>
          <a:xfrm>
            <a:off x="716048" y="960366"/>
            <a:ext cx="1845667" cy="5261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My Inventory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14BF76-5246-8A26-FCCF-5C5FEF66A23C}"/>
              </a:ext>
            </a:extLst>
          </p:cNvPr>
          <p:cNvSpPr txBox="1">
            <a:spLocks/>
          </p:cNvSpPr>
          <p:nvPr/>
        </p:nvSpPr>
        <p:spPr>
          <a:xfrm>
            <a:off x="913164" y="1345948"/>
            <a:ext cx="1451434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674304-512D-A546-EC2B-B8EF0E543F72}"/>
              </a:ext>
            </a:extLst>
          </p:cNvPr>
          <p:cNvSpPr txBox="1">
            <a:spLocks/>
          </p:cNvSpPr>
          <p:nvPr/>
        </p:nvSpPr>
        <p:spPr>
          <a:xfrm>
            <a:off x="1012267" y="1653611"/>
            <a:ext cx="1191280" cy="253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Submit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B0E722-30FF-ECBA-7CC3-261A9BDC7398}"/>
              </a:ext>
            </a:extLst>
          </p:cNvPr>
          <p:cNvSpPr txBox="1">
            <a:spLocks/>
          </p:cNvSpPr>
          <p:nvPr/>
        </p:nvSpPr>
        <p:spPr>
          <a:xfrm>
            <a:off x="990090" y="239188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Vodka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E5792F-B23B-756D-6265-3A71FB36458C}"/>
              </a:ext>
            </a:extLst>
          </p:cNvPr>
          <p:cNvSpPr txBox="1">
            <a:spLocks/>
          </p:cNvSpPr>
          <p:nvPr/>
        </p:nvSpPr>
        <p:spPr>
          <a:xfrm>
            <a:off x="1012267" y="2796728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Whisky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D04222-486C-788E-11CA-B281E5EB251B}"/>
              </a:ext>
            </a:extLst>
          </p:cNvPr>
          <p:cNvSpPr txBox="1">
            <a:spLocks/>
          </p:cNvSpPr>
          <p:nvPr/>
        </p:nvSpPr>
        <p:spPr>
          <a:xfrm>
            <a:off x="1012267" y="3182310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Tequila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B3EED8-3B10-E3BD-D18C-BA7F9CE4C3A4}"/>
              </a:ext>
            </a:extLst>
          </p:cNvPr>
          <p:cNvSpPr txBox="1">
            <a:spLocks/>
          </p:cNvSpPr>
          <p:nvPr/>
        </p:nvSpPr>
        <p:spPr>
          <a:xfrm>
            <a:off x="1012267" y="3578905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6919D9-AE62-095E-73D6-480A7C2CD84C}"/>
              </a:ext>
            </a:extLst>
          </p:cNvPr>
          <p:cNvSpPr txBox="1">
            <a:spLocks/>
          </p:cNvSpPr>
          <p:nvPr/>
        </p:nvSpPr>
        <p:spPr>
          <a:xfrm>
            <a:off x="1012267" y="3948044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Salt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5BA3225-6715-ACD4-6CBC-89F3E3B631C1}"/>
              </a:ext>
            </a:extLst>
          </p:cNvPr>
          <p:cNvSpPr txBox="1">
            <a:spLocks/>
          </p:cNvSpPr>
          <p:nvPr/>
        </p:nvSpPr>
        <p:spPr>
          <a:xfrm>
            <a:off x="1012267" y="4306941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Lemon</a:t>
            </a: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BE5806AD-5543-86A1-17ED-5BAEB023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620" y="4483610"/>
            <a:ext cx="604609" cy="6046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5B4DA68C-9D49-815E-D0DE-1C19AE9E5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264" y="4424197"/>
            <a:ext cx="604609" cy="604609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53A99327-4452-65A1-6FE6-9F7366121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278" y="4483610"/>
            <a:ext cx="604609" cy="604609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D12D6FB7-4050-265F-FD54-A97F4CD7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71" y="4483610"/>
            <a:ext cx="604609" cy="60460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1B8C4FC-4FBF-E871-86B9-91E8031D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8" y="18125"/>
            <a:ext cx="5935226" cy="906909"/>
          </a:xfrm>
        </p:spPr>
        <p:txBody>
          <a:bodyPr/>
          <a:lstStyle/>
          <a:p>
            <a:r>
              <a:rPr lang="en-SG" dirty="0"/>
              <a:t>Wireframe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28D721B-010D-7A05-C984-C3B3C10B924F}"/>
              </a:ext>
            </a:extLst>
          </p:cNvPr>
          <p:cNvSpPr txBox="1">
            <a:spLocks/>
          </p:cNvSpPr>
          <p:nvPr/>
        </p:nvSpPr>
        <p:spPr>
          <a:xfrm>
            <a:off x="3441484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0383D07-B80E-CEEA-FA7B-1FEEDD7C5749}"/>
              </a:ext>
            </a:extLst>
          </p:cNvPr>
          <p:cNvSpPr txBox="1">
            <a:spLocks/>
          </p:cNvSpPr>
          <p:nvPr/>
        </p:nvSpPr>
        <p:spPr>
          <a:xfrm>
            <a:off x="5027142" y="4233479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78F455-C992-C572-1880-09C6544B1C4C}"/>
              </a:ext>
            </a:extLst>
          </p:cNvPr>
          <p:cNvSpPr txBox="1">
            <a:spLocks/>
          </p:cNvSpPr>
          <p:nvPr/>
        </p:nvSpPr>
        <p:spPr>
          <a:xfrm>
            <a:off x="6650965" y="4236665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622AD55-90CA-FF04-FCA8-C52D847E676C}"/>
              </a:ext>
            </a:extLst>
          </p:cNvPr>
          <p:cNvSpPr txBox="1">
            <a:spLocks/>
          </p:cNvSpPr>
          <p:nvPr/>
        </p:nvSpPr>
        <p:spPr>
          <a:xfrm>
            <a:off x="8274788" y="4223302"/>
            <a:ext cx="1230879" cy="2243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900" dirty="0">
                <a:latin typeface="Arial" panose="020B0604020202020204" pitchFamily="34" charset="0"/>
                <a:cs typeface="Arial" panose="020B0604020202020204" pitchFamily="34" charset="0"/>
              </a:rPr>
              <a:t>Got the ingredients?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3A2166F-C55D-4ABA-84AC-74BBE666BE6D}"/>
              </a:ext>
            </a:extLst>
          </p:cNvPr>
          <p:cNvSpPr txBox="1">
            <a:spLocks/>
          </p:cNvSpPr>
          <p:nvPr/>
        </p:nvSpPr>
        <p:spPr>
          <a:xfrm>
            <a:off x="823124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Category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9CD06C1-1A58-8E7F-1778-1A044548AC2F}"/>
              </a:ext>
            </a:extLst>
          </p:cNvPr>
          <p:cNvSpPr txBox="1">
            <a:spLocks/>
          </p:cNvSpPr>
          <p:nvPr/>
        </p:nvSpPr>
        <p:spPr>
          <a:xfrm>
            <a:off x="9689515" y="353287"/>
            <a:ext cx="1374508" cy="2637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By Ingredient</a:t>
            </a:r>
          </a:p>
        </p:txBody>
      </p:sp>
    </p:spTree>
    <p:extLst>
      <p:ext uri="{BB962C8B-B14F-4D97-AF65-F5344CB8AC3E}">
        <p14:creationId xmlns:p14="http://schemas.microsoft.com/office/powerpoint/2010/main" val="9282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26-13C3-D332-C240-0C74651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044-9E10-8787-1D0D-49C73C5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19" y="1001809"/>
            <a:ext cx="1786337" cy="4848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E04F5B-80B1-EB2C-C0BA-4CB8A8D4CE67}"/>
              </a:ext>
            </a:extLst>
          </p:cNvPr>
          <p:cNvSpPr txBox="1">
            <a:spLocks/>
          </p:cNvSpPr>
          <p:nvPr/>
        </p:nvSpPr>
        <p:spPr>
          <a:xfrm>
            <a:off x="2128365" y="1924043"/>
            <a:ext cx="2059726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Left Sidebar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3ED45E-F260-8327-BC30-877D441070A3}"/>
              </a:ext>
            </a:extLst>
          </p:cNvPr>
          <p:cNvSpPr txBox="1">
            <a:spLocks/>
          </p:cNvSpPr>
          <p:nvPr/>
        </p:nvSpPr>
        <p:spPr>
          <a:xfrm>
            <a:off x="6508991" y="1924043"/>
            <a:ext cx="2472719" cy="4848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Right Sidebar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C88F3B-B42E-9776-7D0F-B5A72DF154D5}"/>
              </a:ext>
            </a:extLst>
          </p:cNvPr>
          <p:cNvSpPr txBox="1">
            <a:spLocks/>
          </p:cNvSpPr>
          <p:nvPr/>
        </p:nvSpPr>
        <p:spPr>
          <a:xfrm>
            <a:off x="5842678" y="2708678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Cocktail Card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AD8EA9-1150-5788-67EF-7B94756A7343}"/>
              </a:ext>
            </a:extLst>
          </p:cNvPr>
          <p:cNvSpPr txBox="1">
            <a:spLocks/>
          </p:cNvSpPr>
          <p:nvPr/>
        </p:nvSpPr>
        <p:spPr>
          <a:xfrm>
            <a:off x="7979620" y="2708678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D21FF6-41E6-F81C-03E3-B0564A80A5EA}"/>
              </a:ext>
            </a:extLst>
          </p:cNvPr>
          <p:cNvSpPr txBox="1">
            <a:spLocks/>
          </p:cNvSpPr>
          <p:nvPr/>
        </p:nvSpPr>
        <p:spPr>
          <a:xfrm>
            <a:off x="7979619" y="316053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5C542A-EF83-2DDF-71E3-9D3C87ACF4AF}"/>
              </a:ext>
            </a:extLst>
          </p:cNvPr>
          <p:cNvSpPr txBox="1">
            <a:spLocks/>
          </p:cNvSpPr>
          <p:nvPr/>
        </p:nvSpPr>
        <p:spPr>
          <a:xfrm>
            <a:off x="838200" y="3122786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8E82B-5DE4-ADB1-914C-05B54C1663A0}"/>
              </a:ext>
            </a:extLst>
          </p:cNvPr>
          <p:cNvSpPr txBox="1">
            <a:spLocks/>
          </p:cNvSpPr>
          <p:nvPr/>
        </p:nvSpPr>
        <p:spPr>
          <a:xfrm>
            <a:off x="821909" y="2667174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Form for input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38DFE-CF85-750C-5AE1-37B8449CAF1C}"/>
              </a:ext>
            </a:extLst>
          </p:cNvPr>
          <p:cNvSpPr txBox="1">
            <a:spLocks/>
          </p:cNvSpPr>
          <p:nvPr/>
        </p:nvSpPr>
        <p:spPr>
          <a:xfrm>
            <a:off x="3034114" y="2674155"/>
            <a:ext cx="1761033" cy="2900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Inventory Display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4DEB9B-47E1-EA33-E17E-E4A8A3906D31}"/>
              </a:ext>
            </a:extLst>
          </p:cNvPr>
          <p:cNvSpPr txBox="1">
            <a:spLocks/>
          </p:cNvSpPr>
          <p:nvPr/>
        </p:nvSpPr>
        <p:spPr>
          <a:xfrm>
            <a:off x="5862744" y="3146572"/>
            <a:ext cx="1720899" cy="304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Tick Mark</a:t>
            </a:r>
          </a:p>
        </p:txBody>
      </p:sp>
    </p:spTree>
    <p:extLst>
      <p:ext uri="{BB962C8B-B14F-4D97-AF65-F5344CB8AC3E}">
        <p14:creationId xmlns:p14="http://schemas.microsoft.com/office/powerpoint/2010/main" val="378758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040A-5886-C8F5-B718-8BCEA062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Proj</a:t>
            </a:r>
            <a:r>
              <a:rPr lang="en-SG"/>
              <a:t> requirements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4099-7A51-2203-CAE7-47D270BF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4 props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 lifting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 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setState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 routes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16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518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Arial Unicode MS</vt:lpstr>
      <vt:lpstr>Calibri</vt:lpstr>
      <vt:lpstr>Calibri Light</vt:lpstr>
      <vt:lpstr>Office Theme</vt:lpstr>
      <vt:lpstr>Sample Data</vt:lpstr>
      <vt:lpstr>Wireframe</vt:lpstr>
      <vt:lpstr>Hierarchy</vt:lpstr>
      <vt:lpstr>Proj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Data</dc:title>
  <dc:creator>Peter Kuang</dc:creator>
  <cp:lastModifiedBy>Peter Kuang</cp:lastModifiedBy>
  <cp:revision>3</cp:revision>
  <dcterms:created xsi:type="dcterms:W3CDTF">2023-01-18T03:02:57Z</dcterms:created>
  <dcterms:modified xsi:type="dcterms:W3CDTF">2023-01-22T04:16:02Z</dcterms:modified>
</cp:coreProperties>
</file>