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5F7C-B6A3-3440-AF94-79E4BB745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9E5B9C-EC28-1451-C773-41AB1275F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36876-EE65-9DE3-B9DD-B5A3D032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4AE9-6F59-4A6F-BD55-A1C8D3144265}" type="datetimeFigureOut">
              <a:rPr lang="en-SG" smtClean="0"/>
              <a:t>26/1/2023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856FE-A64D-ADC0-9D82-0C8AC919F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1F0D2-4292-0155-A084-0CCE2143E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E97E-A99F-4FD5-AC4D-5AB7DCA6AB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0533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D4079-6F8A-09FC-B137-F167ECCF2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BFD298-F6AC-33F7-DFE7-CA9BF1480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875BA-7687-449F-859A-5F20A50AD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4AE9-6F59-4A6F-BD55-A1C8D3144265}" type="datetimeFigureOut">
              <a:rPr lang="en-SG" smtClean="0"/>
              <a:t>26/1/2023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73865-091C-CA6C-47D0-339BF673D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61512-17F8-D883-210B-2342EEF23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E97E-A99F-4FD5-AC4D-5AB7DCA6AB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3630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ED42F7-BAF6-8858-6971-7D8B742CA8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BAE2A-1982-743D-5529-411236BDB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581F5-1742-536A-4BC4-7A503776D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4AE9-6F59-4A6F-BD55-A1C8D3144265}" type="datetimeFigureOut">
              <a:rPr lang="en-SG" smtClean="0"/>
              <a:t>26/1/2023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FBC9F-D1CB-670A-8917-5A62C6BF7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A70B3-9806-C9AF-7E54-3156A15BC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E97E-A99F-4FD5-AC4D-5AB7DCA6AB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9197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C8263-462B-D0F1-7775-E4C3E6B05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2C5AE-6856-B1EA-682A-FA5A07486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CCEC6-CFC7-73DB-6753-D5C72E2CA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4AE9-6F59-4A6F-BD55-A1C8D3144265}" type="datetimeFigureOut">
              <a:rPr lang="en-SG" smtClean="0"/>
              <a:t>26/1/2023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A2F2F-D900-71DA-40C3-B5563B913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6AD88-F0A1-EA07-6B7B-4078206EA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E97E-A99F-4FD5-AC4D-5AB7DCA6AB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7445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0D8B0-8D22-AC5C-E168-46D3B9605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4F78E-BE5E-6E31-DFD6-B042CACDB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5B704-5EF5-1687-D72C-784F5630A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4AE9-6F59-4A6F-BD55-A1C8D3144265}" type="datetimeFigureOut">
              <a:rPr lang="en-SG" smtClean="0"/>
              <a:t>26/1/2023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2EAF1-D3A9-CF08-9511-E5358D9F8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CBEA4-583B-7DAE-AB57-6A5CFCB93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E97E-A99F-4FD5-AC4D-5AB7DCA6AB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9273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7C693-CE80-0504-210D-4E4B6182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89E8F-6DC3-C7E4-70ED-CC6FBAB55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C4083E-4BBE-4F31-3206-0648D7DB7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B8998-17B8-439A-5135-7FFFB69A6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4AE9-6F59-4A6F-BD55-A1C8D3144265}" type="datetimeFigureOut">
              <a:rPr lang="en-SG" smtClean="0"/>
              <a:t>26/1/2023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B3D00-3104-186F-47FE-A90E93955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E17E8-2666-38B0-8A1A-AEF83341E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E97E-A99F-4FD5-AC4D-5AB7DCA6AB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3140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8C43-7727-1821-AF96-5F29DF4A9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C8530-0324-9E0A-C2EC-03D9EEE4F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3C00A3-1645-03BC-C48C-809A84153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08D855-D469-F4B1-8B86-EF41CC267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CDB750-2C34-665B-F051-D59F94E607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C0D7FD-550D-D4FC-FE80-BF4D0716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4AE9-6F59-4A6F-BD55-A1C8D3144265}" type="datetimeFigureOut">
              <a:rPr lang="en-SG" smtClean="0"/>
              <a:t>26/1/2023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E880F2-952C-C5F2-7498-AD0A1C231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0C9B3D-7293-8365-C571-ED5F7EDD6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E97E-A99F-4FD5-AC4D-5AB7DCA6AB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8484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1C8A4-7BA4-6A12-7C29-78FC5C5EF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E45477-3D43-9A93-972E-B2C60AC5A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4AE9-6F59-4A6F-BD55-A1C8D3144265}" type="datetimeFigureOut">
              <a:rPr lang="en-SG" smtClean="0"/>
              <a:t>26/1/2023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DD5046-66C5-2EF2-A2CA-E148D9524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8DA18C-8502-B8D0-553F-4C9C800F0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E97E-A99F-4FD5-AC4D-5AB7DCA6AB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6418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B63C20-82D0-E54F-E17A-E157AA4AF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4AE9-6F59-4A6F-BD55-A1C8D3144265}" type="datetimeFigureOut">
              <a:rPr lang="en-SG" smtClean="0"/>
              <a:t>26/1/2023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AEFCAC-2AA6-B1A4-306B-E78637BB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35343-02C7-B301-9427-EE959ECA2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E97E-A99F-4FD5-AC4D-5AB7DCA6AB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954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BA266-8A0B-2BCE-AA47-D64DCC51D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13FAD-7811-396F-ACC0-8A3EE47F5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65D42E-821C-A992-09C1-DB56E1EC6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AAFA8-8E1D-A624-746F-5BAB2ED1D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4AE9-6F59-4A6F-BD55-A1C8D3144265}" type="datetimeFigureOut">
              <a:rPr lang="en-SG" smtClean="0"/>
              <a:t>26/1/2023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05152-222B-A49F-536D-579581913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B58A8-785F-AF8E-0D0A-247CD6A0F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E97E-A99F-4FD5-AC4D-5AB7DCA6AB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114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38843-AB0E-6C9D-5000-546260395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985ECC-B0E0-48B5-4491-2F2A8E7284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E6B6C-A6A1-AA43-6108-2ED2BD981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285C2-8DC7-3D8C-8007-599619A99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4AE9-6F59-4A6F-BD55-A1C8D3144265}" type="datetimeFigureOut">
              <a:rPr lang="en-SG" smtClean="0"/>
              <a:t>26/1/2023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0405D-5BDA-30CA-8915-5333CB1D4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78760-EABE-EB8F-7856-32DC334A6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E97E-A99F-4FD5-AC4D-5AB7DCA6AB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726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A19BF1-4F71-DF12-725F-E273140B4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41245-C79D-71E0-4E78-A12FEB803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3C5A8-C98D-1E50-77D6-7A8C356A98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D4AE9-6F59-4A6F-BD55-A1C8D3144265}" type="datetimeFigureOut">
              <a:rPr lang="en-SG" smtClean="0"/>
              <a:t>26/1/2023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8EA74-FA3F-5BE4-2008-64E588239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D944C-5738-541C-96EC-24E2EB1CB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1E97E-A99F-4FD5-AC4D-5AB7DCA6AB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414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4C26-13C3-D332-C240-0C74651C0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2480111"/>
            <a:ext cx="3253333" cy="743071"/>
          </a:xfrm>
        </p:spPr>
        <p:txBody>
          <a:bodyPr/>
          <a:lstStyle/>
          <a:p>
            <a:r>
              <a:rPr lang="en-SG" dirty="0"/>
              <a:t>Sample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6E044-9E10-8787-1D0D-49C73C59A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3071"/>
          </a:xfrm>
        </p:spPr>
        <p:txBody>
          <a:bodyPr/>
          <a:lstStyle/>
          <a:p>
            <a:pPr marL="0" indent="0">
              <a:buNone/>
            </a:pPr>
            <a:r>
              <a:rPr lang="en-SG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www.thecocktaildb.com/api/json/v1/1/search.php?s=margarita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BC94298-E482-BC1A-DF89-BF0B19B64B5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/>
              <a:t>URL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22735E65-E197-9E2D-157A-49A7173B3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341" y="3223182"/>
            <a:ext cx="8026400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{"drinks":[{"idDrink":"11001","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Unicode MS"/>
              </a:rPr>
              <a:t>strDrink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":"Old Fashioned","strDrinkAlternate":null,"strTags":"IBA,Classic,Alcoholic,Expensive,Savory","strVideo":"https:\/\/www.youtube.com\/watch?v=YsE_igrPXZs","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Unicode MS"/>
              </a:rPr>
              <a:t>strCategory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":"Cocktail","strIBA":"Unforgettables","strAlcoholic":"Alcoholic","strGlass":"Old-fashioned glass","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Unicode MS"/>
              </a:rPr>
              <a:t>strInstructions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":"Place sugar cube in old fashioned glass and saturate with bitters, add a dash of plain water. Muddle until dissolved.\r\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nFill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the glass with ice cubes and add whiskey.\r\n\r\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nGarnish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with orange twist, and a cocktail cherry.","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strInstructionsES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":null,"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strInstructionsDE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":"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Zuckerw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\u00fcrfel in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ein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old fashioned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Glas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geben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und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mit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Bitterstoff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s\u00e4ttigen,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einen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Schuss Wasser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hinzuf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\u00fcgen.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Vermischen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bis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sie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sich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aufl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\u00f6sen.","strInstructionsFR":null,"strInstructionsIT":"Mettere la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zolletta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di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zucchero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nel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bicchiere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vecchio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stile 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saturare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con il bitter,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aggiungere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un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goccio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di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acqua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naturale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.\r\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nPestare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finch\u00e9 non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scioglie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.\r\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nRiempi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il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bicchiere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con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cubetti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di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ghiaccio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aggiungi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il whisky.\r\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nGuarnire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con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una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scorza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d'arancia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una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ciliegina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al maraschino.","strInstructionsZH-HANS":null,"strInstructionsZH-HANT":null,"strDrinkThumb":"https:\/\/www.thecocktaildb.com\/images\/media\/drink\/vrwquq1478252802.jpg","strIngredient1":"Bourbon","strIngredient2":"Angostura bitters","strIngredient3":"Sugar","strIngredient4":"Water","strIngredient5":null,"strIngredient6":null,"strIngredient7":null,"strIngredient8":null,"strIngredient9":null,"strIngredient10":null,"strIngredient11":null,"strIngredient12":null,"strIngredient13":null,"strIngredient14":null,"strIngredient15":null,"strMeasure1":"4.5 cL","strMeasure2":"2 dashes","strMeasure3":"1 cube","strMeasure4":"dash","strMeasure5":null,"strMeasure6":null,"strMeasure7":null,"strMeasure8":null,"strMeasure9":null,"strMeasure10":null,"strMeasure11":null,"strMeasure12":null,"strMeasure13":null,"strMeasure14":null,"strMeasure15":null,"strImageSource":"https:\/\/www.thecocktaildb.com\/drink\/11001-Old-Fashioned-Cocktail","strImageAttribution":"Dave M","strCreativeCommonsConfirmed":"Yes","dateModified":"2016-11-04 09:46:42"}]}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976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AB6B98-F17B-6C5A-3EB4-E4F9C651A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6322" y="894951"/>
            <a:ext cx="2142323" cy="263755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Search Input: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B93B2D-AF8C-BDD7-129A-BCCD43DA8850}"/>
              </a:ext>
            </a:extLst>
          </p:cNvPr>
          <p:cNvSpPr txBox="1">
            <a:spLocks/>
          </p:cNvSpPr>
          <p:nvPr/>
        </p:nvSpPr>
        <p:spPr>
          <a:xfrm>
            <a:off x="5735652" y="1253174"/>
            <a:ext cx="1374508" cy="2637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Search </a:t>
            </a:r>
            <a:r>
              <a:rPr lang="en-SG" sz="1600" dirty="0" err="1">
                <a:latin typeface="Arial" panose="020B0604020202020204" pitchFamily="34" charset="0"/>
                <a:cs typeface="Arial" panose="020B0604020202020204" pitchFamily="34" charset="0"/>
              </a:rPr>
              <a:t>Btn</a:t>
            </a:r>
            <a:endParaRPr lang="en-SG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1F5FC74-726B-10AA-9C81-65E92B4223DE}"/>
              </a:ext>
            </a:extLst>
          </p:cNvPr>
          <p:cNvSpPr txBox="1">
            <a:spLocks/>
          </p:cNvSpPr>
          <p:nvPr/>
        </p:nvSpPr>
        <p:spPr>
          <a:xfrm>
            <a:off x="3369671" y="2375814"/>
            <a:ext cx="1374508" cy="15889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Image of cocktail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SG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Name of cocktail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561CEB2-E92E-DD6D-7A50-05AC683F891F}"/>
              </a:ext>
            </a:extLst>
          </p:cNvPr>
          <p:cNvSpPr txBox="1">
            <a:spLocks/>
          </p:cNvSpPr>
          <p:nvPr/>
        </p:nvSpPr>
        <p:spPr>
          <a:xfrm>
            <a:off x="4955329" y="2375814"/>
            <a:ext cx="1374508" cy="15889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Image of cocktail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SG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Name of cocktail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BA6A18-042B-1198-2352-CAADAFABEE07}"/>
              </a:ext>
            </a:extLst>
          </p:cNvPr>
          <p:cNvSpPr txBox="1">
            <a:spLocks/>
          </p:cNvSpPr>
          <p:nvPr/>
        </p:nvSpPr>
        <p:spPr>
          <a:xfrm>
            <a:off x="6568322" y="2375814"/>
            <a:ext cx="1374508" cy="15889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Image of cocktail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SG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Name of cocktail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1A83330-F1B8-CE6A-F982-F0A670D7E173}"/>
              </a:ext>
            </a:extLst>
          </p:cNvPr>
          <p:cNvSpPr txBox="1">
            <a:spLocks/>
          </p:cNvSpPr>
          <p:nvPr/>
        </p:nvSpPr>
        <p:spPr>
          <a:xfrm>
            <a:off x="8181315" y="2375814"/>
            <a:ext cx="1374508" cy="15889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Image of cocktail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SG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Name of cocktail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618C3B4-1234-313F-E0A9-621269D214E3}"/>
              </a:ext>
            </a:extLst>
          </p:cNvPr>
          <p:cNvSpPr txBox="1">
            <a:spLocks/>
          </p:cNvSpPr>
          <p:nvPr/>
        </p:nvSpPr>
        <p:spPr>
          <a:xfrm>
            <a:off x="716048" y="960366"/>
            <a:ext cx="1845667" cy="526163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My Inventory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SG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E14BF76-5246-8A26-FCCF-5C5FEF66A23C}"/>
              </a:ext>
            </a:extLst>
          </p:cNvPr>
          <p:cNvSpPr txBox="1">
            <a:spLocks/>
          </p:cNvSpPr>
          <p:nvPr/>
        </p:nvSpPr>
        <p:spPr>
          <a:xfrm>
            <a:off x="913164" y="1345948"/>
            <a:ext cx="1451434" cy="2637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0674304-512D-A546-EC2B-B8EF0E543F72}"/>
              </a:ext>
            </a:extLst>
          </p:cNvPr>
          <p:cNvSpPr txBox="1">
            <a:spLocks/>
          </p:cNvSpPr>
          <p:nvPr/>
        </p:nvSpPr>
        <p:spPr>
          <a:xfrm>
            <a:off x="1012267" y="1653611"/>
            <a:ext cx="1191280" cy="2535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Submit </a:t>
            </a:r>
            <a:r>
              <a:rPr lang="en-SG" sz="1600" dirty="0" err="1">
                <a:latin typeface="Arial" panose="020B0604020202020204" pitchFamily="34" charset="0"/>
                <a:cs typeface="Arial" panose="020B0604020202020204" pitchFamily="34" charset="0"/>
              </a:rPr>
              <a:t>Btn</a:t>
            </a:r>
            <a:endParaRPr lang="en-SG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5B0E722-30FF-ECBA-7CC3-261A9BDC7398}"/>
              </a:ext>
            </a:extLst>
          </p:cNvPr>
          <p:cNvSpPr txBox="1">
            <a:spLocks/>
          </p:cNvSpPr>
          <p:nvPr/>
        </p:nvSpPr>
        <p:spPr>
          <a:xfrm>
            <a:off x="990090" y="2391880"/>
            <a:ext cx="1374508" cy="2637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Vodka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6E5792F-B23B-756D-6265-3A71FB36458C}"/>
              </a:ext>
            </a:extLst>
          </p:cNvPr>
          <p:cNvSpPr txBox="1">
            <a:spLocks/>
          </p:cNvSpPr>
          <p:nvPr/>
        </p:nvSpPr>
        <p:spPr>
          <a:xfrm>
            <a:off x="1012267" y="2796728"/>
            <a:ext cx="1374508" cy="2637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Whisky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8D04222-486C-788E-11CA-B281E5EB251B}"/>
              </a:ext>
            </a:extLst>
          </p:cNvPr>
          <p:cNvSpPr txBox="1">
            <a:spLocks/>
          </p:cNvSpPr>
          <p:nvPr/>
        </p:nvSpPr>
        <p:spPr>
          <a:xfrm>
            <a:off x="1012267" y="3182310"/>
            <a:ext cx="1374508" cy="2637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Tequila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2B3EED8-3B10-E3BD-D18C-BA7F9CE4C3A4}"/>
              </a:ext>
            </a:extLst>
          </p:cNvPr>
          <p:cNvSpPr txBox="1">
            <a:spLocks/>
          </p:cNvSpPr>
          <p:nvPr/>
        </p:nvSpPr>
        <p:spPr>
          <a:xfrm>
            <a:off x="1012267" y="3578905"/>
            <a:ext cx="1374508" cy="2637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Lemon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D6919D9-AE62-095E-73D6-480A7C2CD84C}"/>
              </a:ext>
            </a:extLst>
          </p:cNvPr>
          <p:cNvSpPr txBox="1">
            <a:spLocks/>
          </p:cNvSpPr>
          <p:nvPr/>
        </p:nvSpPr>
        <p:spPr>
          <a:xfrm>
            <a:off x="1012267" y="3948044"/>
            <a:ext cx="1374508" cy="2637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Salt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5BA3225-6715-ACD4-6CBC-89F3E3B631C1}"/>
              </a:ext>
            </a:extLst>
          </p:cNvPr>
          <p:cNvSpPr txBox="1">
            <a:spLocks/>
          </p:cNvSpPr>
          <p:nvPr/>
        </p:nvSpPr>
        <p:spPr>
          <a:xfrm>
            <a:off x="1012267" y="4306941"/>
            <a:ext cx="1374508" cy="2637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Lemon</a:t>
            </a:r>
          </a:p>
        </p:txBody>
      </p:sp>
      <p:pic>
        <p:nvPicPr>
          <p:cNvPr id="20" name="Graphic 19" descr="Checkmark with solid fill">
            <a:extLst>
              <a:ext uri="{FF2B5EF4-FFF2-40B4-BE49-F238E27FC236}">
                <a16:creationId xmlns:a16="http://schemas.microsoft.com/office/drawing/2014/main" id="{BE5806AD-5543-86A1-17ED-5BAEB023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4620" y="4483610"/>
            <a:ext cx="604609" cy="604609"/>
          </a:xfrm>
          <a:prstGeom prst="rect">
            <a:avLst/>
          </a:prstGeom>
        </p:spPr>
      </p:pic>
      <p:pic>
        <p:nvPicPr>
          <p:cNvPr id="22" name="Graphic 21" descr="Close with solid fill">
            <a:extLst>
              <a:ext uri="{FF2B5EF4-FFF2-40B4-BE49-F238E27FC236}">
                <a16:creationId xmlns:a16="http://schemas.microsoft.com/office/drawing/2014/main" id="{5B4DA68C-9D49-815E-D0DE-1C19AE9E53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66264" y="4424197"/>
            <a:ext cx="604609" cy="604609"/>
          </a:xfrm>
          <a:prstGeom prst="rect">
            <a:avLst/>
          </a:prstGeom>
        </p:spPr>
      </p:pic>
      <p:pic>
        <p:nvPicPr>
          <p:cNvPr id="23" name="Graphic 22" descr="Checkmark with solid fill">
            <a:extLst>
              <a:ext uri="{FF2B5EF4-FFF2-40B4-BE49-F238E27FC236}">
                <a16:creationId xmlns:a16="http://schemas.microsoft.com/office/drawing/2014/main" id="{53A99327-4452-65A1-6FE6-9F7366121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0278" y="4483610"/>
            <a:ext cx="604609" cy="604609"/>
          </a:xfrm>
          <a:prstGeom prst="rect">
            <a:avLst/>
          </a:prstGeom>
        </p:spPr>
      </p:pic>
      <p:pic>
        <p:nvPicPr>
          <p:cNvPr id="24" name="Graphic 23" descr="Checkmark with solid fill">
            <a:extLst>
              <a:ext uri="{FF2B5EF4-FFF2-40B4-BE49-F238E27FC236}">
                <a16:creationId xmlns:a16="http://schemas.microsoft.com/office/drawing/2014/main" id="{D12D6FB7-4050-265F-FD54-A97F4CD70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71" y="4483610"/>
            <a:ext cx="604609" cy="604609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81B8C4FC-4FBF-E871-86B9-91E8031DD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808" y="18125"/>
            <a:ext cx="5935226" cy="906909"/>
          </a:xfrm>
        </p:spPr>
        <p:txBody>
          <a:bodyPr/>
          <a:lstStyle/>
          <a:p>
            <a:r>
              <a:rPr lang="en-SG" dirty="0"/>
              <a:t>Wireframe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F28D721B-010D-7A05-C984-C3B3C10B924F}"/>
              </a:ext>
            </a:extLst>
          </p:cNvPr>
          <p:cNvSpPr txBox="1">
            <a:spLocks/>
          </p:cNvSpPr>
          <p:nvPr/>
        </p:nvSpPr>
        <p:spPr>
          <a:xfrm>
            <a:off x="3441484" y="4223302"/>
            <a:ext cx="1230879" cy="22434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sz="900" dirty="0">
                <a:latin typeface="Arial" panose="020B0604020202020204" pitchFamily="34" charset="0"/>
                <a:cs typeface="Arial" panose="020B0604020202020204" pitchFamily="34" charset="0"/>
              </a:rPr>
              <a:t>Got the ingredients?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00383D07-B80E-CEEA-FA7B-1FEEDD7C5749}"/>
              </a:ext>
            </a:extLst>
          </p:cNvPr>
          <p:cNvSpPr txBox="1">
            <a:spLocks/>
          </p:cNvSpPr>
          <p:nvPr/>
        </p:nvSpPr>
        <p:spPr>
          <a:xfrm>
            <a:off x="5027142" y="4233479"/>
            <a:ext cx="1230879" cy="22434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sz="900" dirty="0">
                <a:latin typeface="Arial" panose="020B0604020202020204" pitchFamily="34" charset="0"/>
                <a:cs typeface="Arial" panose="020B0604020202020204" pitchFamily="34" charset="0"/>
              </a:rPr>
              <a:t>Got the ingredients?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478F455-C992-C572-1880-09C6544B1C4C}"/>
              </a:ext>
            </a:extLst>
          </p:cNvPr>
          <p:cNvSpPr txBox="1">
            <a:spLocks/>
          </p:cNvSpPr>
          <p:nvPr/>
        </p:nvSpPr>
        <p:spPr>
          <a:xfrm>
            <a:off x="6650965" y="4236665"/>
            <a:ext cx="1230879" cy="22434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sz="900" dirty="0">
                <a:latin typeface="Arial" panose="020B0604020202020204" pitchFamily="34" charset="0"/>
                <a:cs typeface="Arial" panose="020B0604020202020204" pitchFamily="34" charset="0"/>
              </a:rPr>
              <a:t>Got the ingredients?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0622AD55-90CA-FF04-FCA8-C52D847E676C}"/>
              </a:ext>
            </a:extLst>
          </p:cNvPr>
          <p:cNvSpPr txBox="1">
            <a:spLocks/>
          </p:cNvSpPr>
          <p:nvPr/>
        </p:nvSpPr>
        <p:spPr>
          <a:xfrm>
            <a:off x="8274788" y="4223302"/>
            <a:ext cx="1230879" cy="22434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sz="900" dirty="0">
                <a:latin typeface="Arial" panose="020B0604020202020204" pitchFamily="34" charset="0"/>
                <a:cs typeface="Arial" panose="020B0604020202020204" pitchFamily="34" charset="0"/>
              </a:rPr>
              <a:t>Got the ingredients?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E3A2166F-C55D-4ABA-84AC-74BBE666BE6D}"/>
              </a:ext>
            </a:extLst>
          </p:cNvPr>
          <p:cNvSpPr txBox="1">
            <a:spLocks/>
          </p:cNvSpPr>
          <p:nvPr/>
        </p:nvSpPr>
        <p:spPr>
          <a:xfrm>
            <a:off x="8231245" y="353287"/>
            <a:ext cx="1374508" cy="2637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By Category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59CD06C1-1A58-8E7F-1778-1A044548AC2F}"/>
              </a:ext>
            </a:extLst>
          </p:cNvPr>
          <p:cNvSpPr txBox="1">
            <a:spLocks/>
          </p:cNvSpPr>
          <p:nvPr/>
        </p:nvSpPr>
        <p:spPr>
          <a:xfrm>
            <a:off x="9689515" y="353287"/>
            <a:ext cx="1374508" cy="2637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By Ingredient</a:t>
            </a:r>
          </a:p>
        </p:txBody>
      </p:sp>
    </p:spTree>
    <p:extLst>
      <p:ext uri="{BB962C8B-B14F-4D97-AF65-F5344CB8AC3E}">
        <p14:creationId xmlns:p14="http://schemas.microsoft.com/office/powerpoint/2010/main" val="928289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4C26-13C3-D332-C240-0C74651C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6E044-9E10-8787-1D0D-49C73C59A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8819" y="1001809"/>
            <a:ext cx="1786337" cy="48480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SG" sz="1800" dirty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E04F5B-80B1-EB2C-C0BA-4CB8A8D4CE67}"/>
              </a:ext>
            </a:extLst>
          </p:cNvPr>
          <p:cNvSpPr txBox="1">
            <a:spLocks/>
          </p:cNvSpPr>
          <p:nvPr/>
        </p:nvSpPr>
        <p:spPr>
          <a:xfrm>
            <a:off x="2128365" y="1924043"/>
            <a:ext cx="2059726" cy="4848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800" dirty="0">
                <a:latin typeface="Arial" panose="020B0604020202020204" pitchFamily="34" charset="0"/>
                <a:cs typeface="Arial" panose="020B0604020202020204" pitchFamily="34" charset="0"/>
              </a:rPr>
              <a:t>Left Sidebar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53ED45E-F260-8327-BC30-877D441070A3}"/>
              </a:ext>
            </a:extLst>
          </p:cNvPr>
          <p:cNvSpPr txBox="1">
            <a:spLocks/>
          </p:cNvSpPr>
          <p:nvPr/>
        </p:nvSpPr>
        <p:spPr>
          <a:xfrm>
            <a:off x="6508991" y="1924043"/>
            <a:ext cx="2472719" cy="4848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800" dirty="0">
                <a:latin typeface="Arial" panose="020B0604020202020204" pitchFamily="34" charset="0"/>
                <a:cs typeface="Arial" panose="020B0604020202020204" pitchFamily="34" charset="0"/>
              </a:rPr>
              <a:t>Right Sidebar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FC88F3B-B42E-9776-7D0F-B5A72DF154D5}"/>
              </a:ext>
            </a:extLst>
          </p:cNvPr>
          <p:cNvSpPr txBox="1">
            <a:spLocks/>
          </p:cNvSpPr>
          <p:nvPr/>
        </p:nvSpPr>
        <p:spPr>
          <a:xfrm>
            <a:off x="5842678" y="2708678"/>
            <a:ext cx="1761033" cy="29009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800" dirty="0">
                <a:latin typeface="Arial" panose="020B0604020202020204" pitchFamily="34" charset="0"/>
                <a:cs typeface="Arial" panose="020B0604020202020204" pitchFamily="34" charset="0"/>
              </a:rPr>
              <a:t>Cocktail Card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0AD8EA9-1150-5788-67EF-7B94756A7343}"/>
              </a:ext>
            </a:extLst>
          </p:cNvPr>
          <p:cNvSpPr txBox="1">
            <a:spLocks/>
          </p:cNvSpPr>
          <p:nvPr/>
        </p:nvSpPr>
        <p:spPr>
          <a:xfrm>
            <a:off x="7979620" y="2708678"/>
            <a:ext cx="1720899" cy="3040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800" dirty="0">
                <a:latin typeface="Arial" panose="020B0604020202020204" pitchFamily="34" charset="0"/>
                <a:cs typeface="Arial" panose="020B0604020202020204" pitchFamily="34" charset="0"/>
              </a:rPr>
              <a:t>Form for input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2D21FF6-41E6-F81C-03E3-B0564A80A5EA}"/>
              </a:ext>
            </a:extLst>
          </p:cNvPr>
          <p:cNvSpPr txBox="1">
            <a:spLocks/>
          </p:cNvSpPr>
          <p:nvPr/>
        </p:nvSpPr>
        <p:spPr>
          <a:xfrm>
            <a:off x="7979619" y="3160534"/>
            <a:ext cx="1720899" cy="3040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800" dirty="0"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05C542A-EF83-2DDF-71E3-9D3C87ACF4AF}"/>
              </a:ext>
            </a:extLst>
          </p:cNvPr>
          <p:cNvSpPr txBox="1">
            <a:spLocks/>
          </p:cNvSpPr>
          <p:nvPr/>
        </p:nvSpPr>
        <p:spPr>
          <a:xfrm>
            <a:off x="838200" y="3122786"/>
            <a:ext cx="1720899" cy="3040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800" dirty="0"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D68E82B-5DE4-ADB1-914C-05B54C1663A0}"/>
              </a:ext>
            </a:extLst>
          </p:cNvPr>
          <p:cNvSpPr txBox="1">
            <a:spLocks/>
          </p:cNvSpPr>
          <p:nvPr/>
        </p:nvSpPr>
        <p:spPr>
          <a:xfrm>
            <a:off x="821909" y="2667174"/>
            <a:ext cx="1720899" cy="3040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800" dirty="0">
                <a:latin typeface="Arial" panose="020B0604020202020204" pitchFamily="34" charset="0"/>
                <a:cs typeface="Arial" panose="020B0604020202020204" pitchFamily="34" charset="0"/>
              </a:rPr>
              <a:t>Form for input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E038DFE-CF85-750C-5AE1-37B8449CAF1C}"/>
              </a:ext>
            </a:extLst>
          </p:cNvPr>
          <p:cNvSpPr txBox="1">
            <a:spLocks/>
          </p:cNvSpPr>
          <p:nvPr/>
        </p:nvSpPr>
        <p:spPr>
          <a:xfrm>
            <a:off x="3034114" y="2674155"/>
            <a:ext cx="1761033" cy="29009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800" dirty="0">
                <a:latin typeface="Arial" panose="020B0604020202020204" pitchFamily="34" charset="0"/>
                <a:cs typeface="Arial" panose="020B0604020202020204" pitchFamily="34" charset="0"/>
              </a:rPr>
              <a:t>Inventory Display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44DEB9B-47E1-EA33-E17E-E4A8A3906D31}"/>
              </a:ext>
            </a:extLst>
          </p:cNvPr>
          <p:cNvSpPr txBox="1">
            <a:spLocks/>
          </p:cNvSpPr>
          <p:nvPr/>
        </p:nvSpPr>
        <p:spPr>
          <a:xfrm>
            <a:off x="5862744" y="3146572"/>
            <a:ext cx="1720899" cy="3040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800" dirty="0">
                <a:latin typeface="Arial" panose="020B0604020202020204" pitchFamily="34" charset="0"/>
                <a:cs typeface="Arial" panose="020B0604020202020204" pitchFamily="34" charset="0"/>
              </a:rPr>
              <a:t>Tick Mark</a:t>
            </a:r>
          </a:p>
        </p:txBody>
      </p:sp>
    </p:spTree>
    <p:extLst>
      <p:ext uri="{BB962C8B-B14F-4D97-AF65-F5344CB8AC3E}">
        <p14:creationId xmlns:p14="http://schemas.microsoft.com/office/powerpoint/2010/main" val="3787580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D040A-5886-C8F5-B718-8BCEA0624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Proj</a:t>
            </a:r>
            <a:r>
              <a:rPr lang="en-SG"/>
              <a:t> requirements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04099-7A51-2203-CAE7-47D270BF4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3 components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4 props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1 lifting state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2 states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2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setState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2 routes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61622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AB6B98-F17B-6C5A-3EB4-E4F9C651A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357" y="2101077"/>
            <a:ext cx="2142323" cy="263755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Search Input: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B93B2D-AF8C-BDD7-129A-BCCD43DA8850}"/>
              </a:ext>
            </a:extLst>
          </p:cNvPr>
          <p:cNvSpPr txBox="1">
            <a:spLocks/>
          </p:cNvSpPr>
          <p:nvPr/>
        </p:nvSpPr>
        <p:spPr>
          <a:xfrm>
            <a:off x="4902687" y="2459300"/>
            <a:ext cx="1374508" cy="2637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Search </a:t>
            </a:r>
            <a:r>
              <a:rPr lang="en-SG" sz="1600" dirty="0" err="1">
                <a:latin typeface="Arial" panose="020B0604020202020204" pitchFamily="34" charset="0"/>
                <a:cs typeface="Arial" panose="020B0604020202020204" pitchFamily="34" charset="0"/>
              </a:rPr>
              <a:t>Btn</a:t>
            </a:r>
            <a:endParaRPr lang="en-SG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1F5FC74-726B-10AA-9C81-65E92B4223DE}"/>
              </a:ext>
            </a:extLst>
          </p:cNvPr>
          <p:cNvSpPr txBox="1">
            <a:spLocks/>
          </p:cNvSpPr>
          <p:nvPr/>
        </p:nvSpPr>
        <p:spPr>
          <a:xfrm>
            <a:off x="2629775" y="3059869"/>
            <a:ext cx="1374508" cy="15889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Image of cocktail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SG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Name of cocktail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561CEB2-E92E-DD6D-7A50-05AC683F891F}"/>
              </a:ext>
            </a:extLst>
          </p:cNvPr>
          <p:cNvSpPr txBox="1">
            <a:spLocks/>
          </p:cNvSpPr>
          <p:nvPr/>
        </p:nvSpPr>
        <p:spPr>
          <a:xfrm>
            <a:off x="4215433" y="3059869"/>
            <a:ext cx="1374508" cy="15889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Image of cocktail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SG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Name of cocktail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BA6A18-042B-1198-2352-CAADAFABEE07}"/>
              </a:ext>
            </a:extLst>
          </p:cNvPr>
          <p:cNvSpPr txBox="1">
            <a:spLocks/>
          </p:cNvSpPr>
          <p:nvPr/>
        </p:nvSpPr>
        <p:spPr>
          <a:xfrm>
            <a:off x="5828426" y="3059869"/>
            <a:ext cx="1374508" cy="15889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Image of cocktail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SG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Name of cocktail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1A83330-F1B8-CE6A-F982-F0A670D7E173}"/>
              </a:ext>
            </a:extLst>
          </p:cNvPr>
          <p:cNvSpPr txBox="1">
            <a:spLocks/>
          </p:cNvSpPr>
          <p:nvPr/>
        </p:nvSpPr>
        <p:spPr>
          <a:xfrm>
            <a:off x="7441419" y="3059869"/>
            <a:ext cx="1374508" cy="15889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Image of cocktail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SG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Name of cocktail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81B8C4FC-4FBF-E871-86B9-91E8031DD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808" y="18125"/>
            <a:ext cx="5935226" cy="906909"/>
          </a:xfrm>
        </p:spPr>
        <p:txBody>
          <a:bodyPr/>
          <a:lstStyle/>
          <a:p>
            <a:r>
              <a:rPr lang="en-SG" dirty="0"/>
              <a:t>Wireframe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E3A2166F-C55D-4ABA-84AC-74BBE666BE6D}"/>
              </a:ext>
            </a:extLst>
          </p:cNvPr>
          <p:cNvSpPr txBox="1">
            <a:spLocks/>
          </p:cNvSpPr>
          <p:nvPr/>
        </p:nvSpPr>
        <p:spPr>
          <a:xfrm>
            <a:off x="5983149" y="1352365"/>
            <a:ext cx="1374508" cy="2637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By Name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59CD06C1-1A58-8E7F-1778-1A044548AC2F}"/>
              </a:ext>
            </a:extLst>
          </p:cNvPr>
          <p:cNvSpPr txBox="1">
            <a:spLocks/>
          </p:cNvSpPr>
          <p:nvPr/>
        </p:nvSpPr>
        <p:spPr>
          <a:xfrm>
            <a:off x="7441419" y="1352365"/>
            <a:ext cx="1374508" cy="2637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By Ingredient</a:t>
            </a:r>
          </a:p>
        </p:txBody>
      </p:sp>
    </p:spTree>
    <p:extLst>
      <p:ext uri="{BB962C8B-B14F-4D97-AF65-F5344CB8AC3E}">
        <p14:creationId xmlns:p14="http://schemas.microsoft.com/office/powerpoint/2010/main" val="272673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4C26-13C3-D332-C240-0C74651C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6E044-9E10-8787-1D0D-49C73C59A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8819" y="1532299"/>
            <a:ext cx="1786337" cy="484805"/>
          </a:xfrm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E04F5B-80B1-EB2C-C0BA-4CB8A8D4CE67}"/>
              </a:ext>
            </a:extLst>
          </p:cNvPr>
          <p:cNvSpPr txBox="1">
            <a:spLocks/>
          </p:cNvSpPr>
          <p:nvPr/>
        </p:nvSpPr>
        <p:spPr>
          <a:xfrm>
            <a:off x="1584495" y="2445074"/>
            <a:ext cx="2625700" cy="4848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&lt;SearchByName /&gt; Page Route (default)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53ED45E-F260-8327-BC30-877D441070A3}"/>
              </a:ext>
            </a:extLst>
          </p:cNvPr>
          <p:cNvSpPr txBox="1">
            <a:spLocks/>
          </p:cNvSpPr>
          <p:nvPr/>
        </p:nvSpPr>
        <p:spPr>
          <a:xfrm>
            <a:off x="7332649" y="2454533"/>
            <a:ext cx="2472719" cy="4848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&lt;SearchByIngredient /&gt; Page Route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D68E82B-5DE4-ADB1-914C-05B54C1663A0}"/>
              </a:ext>
            </a:extLst>
          </p:cNvPr>
          <p:cNvSpPr txBox="1">
            <a:spLocks/>
          </p:cNvSpPr>
          <p:nvPr/>
        </p:nvSpPr>
        <p:spPr>
          <a:xfrm>
            <a:off x="821909" y="3197664"/>
            <a:ext cx="1720899" cy="3040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&lt;SearchSection /&gt;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E038DFE-CF85-750C-5AE1-37B8449CAF1C}"/>
              </a:ext>
            </a:extLst>
          </p:cNvPr>
          <p:cNvSpPr txBox="1">
            <a:spLocks/>
          </p:cNvSpPr>
          <p:nvPr/>
        </p:nvSpPr>
        <p:spPr>
          <a:xfrm>
            <a:off x="3034114" y="3204645"/>
            <a:ext cx="1761033" cy="29009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&lt;Result /&gt;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FD81309-24BC-2AB8-12CF-F3A164B1681C}"/>
              </a:ext>
            </a:extLst>
          </p:cNvPr>
          <p:cNvSpPr txBox="1">
            <a:spLocks/>
          </p:cNvSpPr>
          <p:nvPr/>
        </p:nvSpPr>
        <p:spPr>
          <a:xfrm>
            <a:off x="3034114" y="3836069"/>
            <a:ext cx="1761033" cy="29009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&lt;Modal /&gt;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8E16F3C-136B-1FCC-CD74-F9B20A29CB15}"/>
              </a:ext>
            </a:extLst>
          </p:cNvPr>
          <p:cNvSpPr txBox="1">
            <a:spLocks/>
          </p:cNvSpPr>
          <p:nvPr/>
        </p:nvSpPr>
        <p:spPr>
          <a:xfrm>
            <a:off x="6712646" y="3189901"/>
            <a:ext cx="1720899" cy="3040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&lt;SearchSection /&gt;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FD5C028-5895-55F1-0D72-2CF8434B6832}"/>
              </a:ext>
            </a:extLst>
          </p:cNvPr>
          <p:cNvSpPr txBox="1">
            <a:spLocks/>
          </p:cNvSpPr>
          <p:nvPr/>
        </p:nvSpPr>
        <p:spPr>
          <a:xfrm>
            <a:off x="8924851" y="3196882"/>
            <a:ext cx="1761033" cy="29009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&lt;ResultIngredient /&gt;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613001F-0C7D-F095-B18E-4828299AA727}"/>
              </a:ext>
            </a:extLst>
          </p:cNvPr>
          <p:cNvSpPr txBox="1">
            <a:spLocks/>
          </p:cNvSpPr>
          <p:nvPr/>
        </p:nvSpPr>
        <p:spPr>
          <a:xfrm>
            <a:off x="8924851" y="3806912"/>
            <a:ext cx="1761033" cy="29009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&lt;Modal /&gt;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DF96492-D8AE-BD74-7AF5-2DCDD8CFCBE9}"/>
              </a:ext>
            </a:extLst>
          </p:cNvPr>
          <p:cNvCxnSpPr>
            <a:stCxn id="3" idx="2"/>
            <a:endCxn id="4" idx="0"/>
          </p:cNvCxnSpPr>
          <p:nvPr/>
        </p:nvCxnSpPr>
        <p:spPr>
          <a:xfrm rot="5400000">
            <a:off x="3925682" y="988768"/>
            <a:ext cx="427970" cy="248464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58273D2-C019-82F4-0AC5-1D7C6C075081}"/>
              </a:ext>
            </a:extLst>
          </p:cNvPr>
          <p:cNvCxnSpPr>
            <a:stCxn id="3" idx="2"/>
            <a:endCxn id="5" idx="0"/>
          </p:cNvCxnSpPr>
          <p:nvPr/>
        </p:nvCxnSpPr>
        <p:spPr>
          <a:xfrm rot="16200000" flipH="1">
            <a:off x="6756784" y="642307"/>
            <a:ext cx="437429" cy="318702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8FA51BBD-BE0A-EF76-698E-D092E57D8C89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rot="5400000">
            <a:off x="2155960" y="2456278"/>
            <a:ext cx="267785" cy="121498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890F603-B0E9-4A63-C21E-76D485661486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40326" y="2568077"/>
            <a:ext cx="274766" cy="101728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5B3C095-5FF4-C5C0-EC6E-4AE5D6A417B2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>
            <a:off x="3914631" y="3494735"/>
            <a:ext cx="0" cy="341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95765B15-1BEF-6705-81B9-4D2E1410C427}"/>
              </a:ext>
            </a:extLst>
          </p:cNvPr>
          <p:cNvCxnSpPr>
            <a:stCxn id="5" idx="2"/>
            <a:endCxn id="15" idx="0"/>
          </p:cNvCxnSpPr>
          <p:nvPr/>
        </p:nvCxnSpPr>
        <p:spPr>
          <a:xfrm rot="5400000">
            <a:off x="7945772" y="2566663"/>
            <a:ext cx="250563" cy="99591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40F44FC4-67B7-78CB-4888-D3B4E3C94C89}"/>
              </a:ext>
            </a:extLst>
          </p:cNvPr>
          <p:cNvCxnSpPr>
            <a:cxnSpLocks/>
          </p:cNvCxnSpPr>
          <p:nvPr/>
        </p:nvCxnSpPr>
        <p:spPr>
          <a:xfrm rot="16200000" flipH="1">
            <a:off x="9191036" y="2449930"/>
            <a:ext cx="257544" cy="12363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9BA2225-F6C8-1B0D-EF59-57EB7FCDAFA4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9805368" y="3486972"/>
            <a:ext cx="0" cy="319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1B6C7E67-8197-F18F-8C28-1F9B917A0EAE}"/>
              </a:ext>
            </a:extLst>
          </p:cNvPr>
          <p:cNvSpPr txBox="1">
            <a:spLocks/>
          </p:cNvSpPr>
          <p:nvPr/>
        </p:nvSpPr>
        <p:spPr>
          <a:xfrm>
            <a:off x="3937469" y="2925150"/>
            <a:ext cx="1362869" cy="29009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name query</a:t>
            </a:r>
          </a:p>
        </p:txBody>
      </p: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DDB3380A-7AD8-4930-69B4-796D0449B2D0}"/>
              </a:ext>
            </a:extLst>
          </p:cNvPr>
          <p:cNvSpPr txBox="1">
            <a:spLocks/>
          </p:cNvSpPr>
          <p:nvPr/>
        </p:nvSpPr>
        <p:spPr>
          <a:xfrm>
            <a:off x="9973838" y="2900112"/>
            <a:ext cx="1464931" cy="29009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ingredient query</a:t>
            </a:r>
          </a:p>
        </p:txBody>
      </p:sp>
      <p:sp>
        <p:nvSpPr>
          <p:cNvPr id="69" name="Content Placeholder 2">
            <a:extLst>
              <a:ext uri="{FF2B5EF4-FFF2-40B4-BE49-F238E27FC236}">
                <a16:creationId xmlns:a16="http://schemas.microsoft.com/office/drawing/2014/main" id="{A1807FBA-F8A6-6DE1-A19E-7399BAF1DE27}"/>
              </a:ext>
            </a:extLst>
          </p:cNvPr>
          <p:cNvSpPr txBox="1">
            <a:spLocks/>
          </p:cNvSpPr>
          <p:nvPr/>
        </p:nvSpPr>
        <p:spPr>
          <a:xfrm>
            <a:off x="9805366" y="3545979"/>
            <a:ext cx="1236359" cy="29009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</a:t>
            </a:r>
            <a:r>
              <a:rPr lang="en-SG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drinkID</a:t>
            </a:r>
            <a:r>
              <a:rPr lang="en-SG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query</a:t>
            </a:r>
          </a:p>
        </p:txBody>
      </p:sp>
    </p:spTree>
    <p:extLst>
      <p:ext uri="{BB962C8B-B14F-4D97-AF65-F5344CB8AC3E}">
        <p14:creationId xmlns:p14="http://schemas.microsoft.com/office/powerpoint/2010/main" val="1763387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594</Words>
  <Application>Microsoft Office PowerPoint</Application>
  <PresentationFormat>Widescreen</PresentationFormat>
  <Paragraphs>82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-apple-system</vt:lpstr>
      <vt:lpstr>Arial</vt:lpstr>
      <vt:lpstr>Arial Unicode MS</vt:lpstr>
      <vt:lpstr>Calibri</vt:lpstr>
      <vt:lpstr>Calibri Light</vt:lpstr>
      <vt:lpstr>Office Theme</vt:lpstr>
      <vt:lpstr>Sample Data</vt:lpstr>
      <vt:lpstr>Wireframe</vt:lpstr>
      <vt:lpstr>Hierarchy</vt:lpstr>
      <vt:lpstr>Proj requirements</vt:lpstr>
      <vt:lpstr>Wireframe</vt:lpstr>
      <vt:lpstr>Hierarchy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Data</dc:title>
  <dc:creator>Peter Kuang</dc:creator>
  <cp:lastModifiedBy>Peter Kuang</cp:lastModifiedBy>
  <cp:revision>5</cp:revision>
  <dcterms:created xsi:type="dcterms:W3CDTF">2023-01-18T03:02:57Z</dcterms:created>
  <dcterms:modified xsi:type="dcterms:W3CDTF">2023-01-26T16:04:52Z</dcterms:modified>
</cp:coreProperties>
</file>