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0518F7-3CB1-4313-B1FB-03EAE2FAF102}" v="40" dt="2022-12-12T17:05:25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Kuang" userId="c5d70f74745ef18e" providerId="LiveId" clId="{E70518F7-3CB1-4313-B1FB-03EAE2FAF102}"/>
    <pc:docChg chg="undo custSel addSld delSld modSld sldOrd">
      <pc:chgData name="Peter Kuang" userId="c5d70f74745ef18e" providerId="LiveId" clId="{E70518F7-3CB1-4313-B1FB-03EAE2FAF102}" dt="2022-12-13T07:21:31.243" v="1261" actId="47"/>
      <pc:docMkLst>
        <pc:docMk/>
      </pc:docMkLst>
      <pc:sldChg chg="addSp delSp modSp new mod">
        <pc:chgData name="Peter Kuang" userId="c5d70f74745ef18e" providerId="LiveId" clId="{E70518F7-3CB1-4313-B1FB-03EAE2FAF102}" dt="2022-12-12T17:01:35.167" v="806" actId="1076"/>
        <pc:sldMkLst>
          <pc:docMk/>
          <pc:sldMk cId="3191703654" sldId="256"/>
        </pc:sldMkLst>
        <pc:spChg chg="add del mod">
          <ac:chgData name="Peter Kuang" userId="c5d70f74745ef18e" providerId="LiveId" clId="{E70518F7-3CB1-4313-B1FB-03EAE2FAF102}" dt="2022-12-12T16:47:02.843" v="417"/>
          <ac:spMkLst>
            <pc:docMk/>
            <pc:sldMk cId="3191703654" sldId="256"/>
            <ac:spMk id="2" creationId="{619DCE0D-4DCA-D6D0-BDDD-9B87DEC7CA08}"/>
          </ac:spMkLst>
        </pc:spChg>
        <pc:spChg chg="del">
          <ac:chgData name="Peter Kuang" userId="c5d70f74745ef18e" providerId="LiveId" clId="{E70518F7-3CB1-4313-B1FB-03EAE2FAF102}" dt="2022-12-11T14:14:11.686" v="1" actId="478"/>
          <ac:spMkLst>
            <pc:docMk/>
            <pc:sldMk cId="3191703654" sldId="256"/>
            <ac:spMk id="2" creationId="{64932E09-76E8-EDCB-257C-082A67E54999}"/>
          </ac:spMkLst>
        </pc:spChg>
        <pc:spChg chg="del">
          <ac:chgData name="Peter Kuang" userId="c5d70f74745ef18e" providerId="LiveId" clId="{E70518F7-3CB1-4313-B1FB-03EAE2FAF102}" dt="2022-12-11T14:14:12.632" v="2" actId="478"/>
          <ac:spMkLst>
            <pc:docMk/>
            <pc:sldMk cId="3191703654" sldId="256"/>
            <ac:spMk id="3" creationId="{DAA41B9E-DAE6-7E9A-D7FA-08BD8AE6B8B0}"/>
          </ac:spMkLst>
        </pc:spChg>
        <pc:spChg chg="add mod">
          <ac:chgData name="Peter Kuang" userId="c5d70f74745ef18e" providerId="LiveId" clId="{E70518F7-3CB1-4313-B1FB-03EAE2FAF102}" dt="2022-12-12T16:59:55.274" v="741" actId="1076"/>
          <ac:spMkLst>
            <pc:docMk/>
            <pc:sldMk cId="3191703654" sldId="256"/>
            <ac:spMk id="3" creationId="{EEABAADE-DA78-FF37-4690-00ADF5BB6454}"/>
          </ac:spMkLst>
        </pc:spChg>
        <pc:spChg chg="add mod">
          <ac:chgData name="Peter Kuang" userId="c5d70f74745ef18e" providerId="LiveId" clId="{E70518F7-3CB1-4313-B1FB-03EAE2FAF102}" dt="2022-12-12T16:59:55.274" v="741" actId="1076"/>
          <ac:spMkLst>
            <pc:docMk/>
            <pc:sldMk cId="3191703654" sldId="256"/>
            <ac:spMk id="4" creationId="{C89460C4-3CA4-C295-D62B-2651367534B3}"/>
          </ac:spMkLst>
        </pc:spChg>
        <pc:spChg chg="add mod">
          <ac:chgData name="Peter Kuang" userId="c5d70f74745ef18e" providerId="LiveId" clId="{E70518F7-3CB1-4313-B1FB-03EAE2FAF102}" dt="2022-12-12T16:59:55.274" v="741" actId="1076"/>
          <ac:spMkLst>
            <pc:docMk/>
            <pc:sldMk cId="3191703654" sldId="256"/>
            <ac:spMk id="5" creationId="{D613E2FB-0317-4626-D7D1-4275B5375DB3}"/>
          </ac:spMkLst>
        </pc:spChg>
        <pc:spChg chg="add mod">
          <ac:chgData name="Peter Kuang" userId="c5d70f74745ef18e" providerId="LiveId" clId="{E70518F7-3CB1-4313-B1FB-03EAE2FAF102}" dt="2022-12-12T16:59:55.274" v="741" actId="1076"/>
          <ac:spMkLst>
            <pc:docMk/>
            <pc:sldMk cId="3191703654" sldId="256"/>
            <ac:spMk id="6" creationId="{2C8C4308-EC63-C7FF-2CDC-6E228116D16A}"/>
          </ac:spMkLst>
        </pc:spChg>
        <pc:spChg chg="add mod">
          <ac:chgData name="Peter Kuang" userId="c5d70f74745ef18e" providerId="LiveId" clId="{E70518F7-3CB1-4313-B1FB-03EAE2FAF102}" dt="2022-12-12T16:59:55.274" v="741" actId="1076"/>
          <ac:spMkLst>
            <pc:docMk/>
            <pc:sldMk cId="3191703654" sldId="256"/>
            <ac:spMk id="7" creationId="{53C85E4E-EEC9-AA80-02A7-FFB0EF1E5A1B}"/>
          </ac:spMkLst>
        </pc:spChg>
        <pc:spChg chg="add mod">
          <ac:chgData name="Peter Kuang" userId="c5d70f74745ef18e" providerId="LiveId" clId="{E70518F7-3CB1-4313-B1FB-03EAE2FAF102}" dt="2022-12-12T16:59:59.293" v="742" actId="1076"/>
          <ac:spMkLst>
            <pc:docMk/>
            <pc:sldMk cId="3191703654" sldId="256"/>
            <ac:spMk id="8" creationId="{8AFE6E23-4864-F0F2-EBDD-789799E7A405}"/>
          </ac:spMkLst>
        </pc:spChg>
        <pc:spChg chg="add del mod">
          <ac:chgData name="Peter Kuang" userId="c5d70f74745ef18e" providerId="LiveId" clId="{E70518F7-3CB1-4313-B1FB-03EAE2FAF102}" dt="2022-12-11T14:16:41.862" v="100"/>
          <ac:spMkLst>
            <pc:docMk/>
            <pc:sldMk cId="3191703654" sldId="256"/>
            <ac:spMk id="8" creationId="{B5941249-15A1-248A-4FAA-B6DF1B537265}"/>
          </ac:spMkLst>
        </pc:spChg>
        <pc:spChg chg="add del mod">
          <ac:chgData name="Peter Kuang" userId="c5d70f74745ef18e" providerId="LiveId" clId="{E70518F7-3CB1-4313-B1FB-03EAE2FAF102}" dt="2022-12-12T17:00:22.575" v="748" actId="21"/>
          <ac:spMkLst>
            <pc:docMk/>
            <pc:sldMk cId="3191703654" sldId="256"/>
            <ac:spMk id="9" creationId="{DA4D7E25-4197-0DCF-D314-AD16A9EF0566}"/>
          </ac:spMkLst>
        </pc:spChg>
        <pc:spChg chg="add del mod">
          <ac:chgData name="Peter Kuang" userId="c5d70f74745ef18e" providerId="LiveId" clId="{E70518F7-3CB1-4313-B1FB-03EAE2FAF102}" dt="2022-12-12T16:51:21.214" v="489" actId="478"/>
          <ac:spMkLst>
            <pc:docMk/>
            <pc:sldMk cId="3191703654" sldId="256"/>
            <ac:spMk id="10" creationId="{1EEE6B17-C82A-BD1D-A64D-DA216F9A4EA9}"/>
          </ac:spMkLst>
        </pc:spChg>
        <pc:spChg chg="add mod">
          <ac:chgData name="Peter Kuang" userId="c5d70f74745ef18e" providerId="LiveId" clId="{E70518F7-3CB1-4313-B1FB-03EAE2FAF102}" dt="2022-12-12T16:59:59.293" v="742" actId="1076"/>
          <ac:spMkLst>
            <pc:docMk/>
            <pc:sldMk cId="3191703654" sldId="256"/>
            <ac:spMk id="11" creationId="{65F68F4A-C4FE-7B7C-CD5C-586E1FBD3E31}"/>
          </ac:spMkLst>
        </pc:spChg>
        <pc:spChg chg="add del mod">
          <ac:chgData name="Peter Kuang" userId="c5d70f74745ef18e" providerId="LiveId" clId="{E70518F7-3CB1-4313-B1FB-03EAE2FAF102}" dt="2022-12-12T17:00:05.988" v="747" actId="20577"/>
          <ac:spMkLst>
            <pc:docMk/>
            <pc:sldMk cId="3191703654" sldId="256"/>
            <ac:spMk id="12" creationId="{4C6EE45D-6CD6-1425-A2DB-7B7CFD16B43C}"/>
          </ac:spMkLst>
        </pc:spChg>
        <pc:spChg chg="add mod">
          <ac:chgData name="Peter Kuang" userId="c5d70f74745ef18e" providerId="LiveId" clId="{E70518F7-3CB1-4313-B1FB-03EAE2FAF102}" dt="2022-12-12T17:01:35.167" v="806" actId="1076"/>
          <ac:spMkLst>
            <pc:docMk/>
            <pc:sldMk cId="3191703654" sldId="256"/>
            <ac:spMk id="13" creationId="{E66F8407-937B-628D-025D-344C3B9613F6}"/>
          </ac:spMkLst>
        </pc:spChg>
      </pc:sldChg>
      <pc:sldChg chg="addSp delSp modSp add mod ord">
        <pc:chgData name="Peter Kuang" userId="c5d70f74745ef18e" providerId="LiveId" clId="{E70518F7-3CB1-4313-B1FB-03EAE2FAF102}" dt="2022-12-12T16:49:03.016" v="429" actId="1076"/>
        <pc:sldMkLst>
          <pc:docMk/>
          <pc:sldMk cId="248076476" sldId="257"/>
        </pc:sldMkLst>
        <pc:spChg chg="add mod">
          <ac:chgData name="Peter Kuang" userId="c5d70f74745ef18e" providerId="LiveId" clId="{E70518F7-3CB1-4313-B1FB-03EAE2FAF102}" dt="2022-12-12T16:49:03.016" v="429" actId="1076"/>
          <ac:spMkLst>
            <pc:docMk/>
            <pc:sldMk cId="248076476" sldId="257"/>
            <ac:spMk id="2" creationId="{2987E95A-BD5F-2C59-4B70-91AFABFD94FA}"/>
          </ac:spMkLst>
        </pc:spChg>
        <pc:spChg chg="del">
          <ac:chgData name="Peter Kuang" userId="c5d70f74745ef18e" providerId="LiveId" clId="{E70518F7-3CB1-4313-B1FB-03EAE2FAF102}" dt="2022-12-11T14:38:48.403" v="325" actId="478"/>
          <ac:spMkLst>
            <pc:docMk/>
            <pc:sldMk cId="248076476" sldId="257"/>
            <ac:spMk id="4" creationId="{C89460C4-3CA4-C295-D62B-2651367534B3}"/>
          </ac:spMkLst>
        </pc:spChg>
        <pc:spChg chg="del">
          <ac:chgData name="Peter Kuang" userId="c5d70f74745ef18e" providerId="LiveId" clId="{E70518F7-3CB1-4313-B1FB-03EAE2FAF102}" dt="2022-12-11T14:38:48.403" v="325" actId="478"/>
          <ac:spMkLst>
            <pc:docMk/>
            <pc:sldMk cId="248076476" sldId="257"/>
            <ac:spMk id="5" creationId="{D613E2FB-0317-4626-D7D1-4275B5375DB3}"/>
          </ac:spMkLst>
        </pc:spChg>
        <pc:spChg chg="add del mod">
          <ac:chgData name="Peter Kuang" userId="c5d70f74745ef18e" providerId="LiveId" clId="{E70518F7-3CB1-4313-B1FB-03EAE2FAF102}" dt="2022-12-12T16:46:33.153" v="405" actId="478"/>
          <ac:spMkLst>
            <pc:docMk/>
            <pc:sldMk cId="248076476" sldId="257"/>
            <ac:spMk id="6" creationId="{2C8C4308-EC63-C7FF-2CDC-6E228116D16A}"/>
          </ac:spMkLst>
        </pc:spChg>
        <pc:spChg chg="del">
          <ac:chgData name="Peter Kuang" userId="c5d70f74745ef18e" providerId="LiveId" clId="{E70518F7-3CB1-4313-B1FB-03EAE2FAF102}" dt="2022-12-11T14:38:48.403" v="325" actId="478"/>
          <ac:spMkLst>
            <pc:docMk/>
            <pc:sldMk cId="248076476" sldId="257"/>
            <ac:spMk id="7" creationId="{53C85E4E-EEC9-AA80-02A7-FFB0EF1E5A1B}"/>
          </ac:spMkLst>
        </pc:spChg>
        <pc:spChg chg="del">
          <ac:chgData name="Peter Kuang" userId="c5d70f74745ef18e" providerId="LiveId" clId="{E70518F7-3CB1-4313-B1FB-03EAE2FAF102}" dt="2022-12-11T14:38:48.403" v="325" actId="478"/>
          <ac:spMkLst>
            <pc:docMk/>
            <pc:sldMk cId="248076476" sldId="257"/>
            <ac:spMk id="9" creationId="{DA4D7E25-4197-0DCF-D314-AD16A9EF0566}"/>
          </ac:spMkLst>
        </pc:spChg>
        <pc:spChg chg="add del mod">
          <ac:chgData name="Peter Kuang" userId="c5d70f74745ef18e" providerId="LiveId" clId="{E70518F7-3CB1-4313-B1FB-03EAE2FAF102}" dt="2022-12-12T16:46:33.153" v="405" actId="478"/>
          <ac:spMkLst>
            <pc:docMk/>
            <pc:sldMk cId="248076476" sldId="257"/>
            <ac:spMk id="10" creationId="{1EEE6B17-C82A-BD1D-A64D-DA216F9A4EA9}"/>
          </ac:spMkLst>
        </pc:spChg>
      </pc:sldChg>
      <pc:sldChg chg="addSp delSp modSp add mod">
        <pc:chgData name="Peter Kuang" userId="c5d70f74745ef18e" providerId="LiveId" clId="{E70518F7-3CB1-4313-B1FB-03EAE2FAF102}" dt="2022-12-13T07:21:27.078" v="1259" actId="20577"/>
        <pc:sldMkLst>
          <pc:docMk/>
          <pc:sldMk cId="3577189561" sldId="258"/>
        </pc:sldMkLst>
        <pc:spChg chg="mod">
          <ac:chgData name="Peter Kuang" userId="c5d70f74745ef18e" providerId="LiveId" clId="{E70518F7-3CB1-4313-B1FB-03EAE2FAF102}" dt="2022-12-12T16:47:10.606" v="427" actId="14100"/>
          <ac:spMkLst>
            <pc:docMk/>
            <pc:sldMk cId="3577189561" sldId="258"/>
            <ac:spMk id="2" creationId="{2987E95A-BD5F-2C59-4B70-91AFABFD94FA}"/>
          </ac:spMkLst>
        </pc:spChg>
        <pc:spChg chg="add del mod">
          <ac:chgData name="Peter Kuang" userId="c5d70f74745ef18e" providerId="LiveId" clId="{E70518F7-3CB1-4313-B1FB-03EAE2FAF102}" dt="2022-12-12T17:05:21.528" v="963"/>
          <ac:spMkLst>
            <pc:docMk/>
            <pc:sldMk cId="3577189561" sldId="258"/>
            <ac:spMk id="3" creationId="{B5C6AF56-86D6-1AEC-467E-AE087FC14307}"/>
          </ac:spMkLst>
        </pc:spChg>
        <pc:spChg chg="add mod">
          <ac:chgData name="Peter Kuang" userId="c5d70f74745ef18e" providerId="LiveId" clId="{E70518F7-3CB1-4313-B1FB-03EAE2FAF102}" dt="2022-12-13T07:21:27.078" v="1259" actId="20577"/>
          <ac:spMkLst>
            <pc:docMk/>
            <pc:sldMk cId="3577189561" sldId="258"/>
            <ac:spMk id="4" creationId="{8CF2DF4F-BE59-60D2-05A3-9B71BD5BED82}"/>
          </ac:spMkLst>
        </pc:spChg>
      </pc:sldChg>
      <pc:sldChg chg="addSp delSp modSp add mod">
        <pc:chgData name="Peter Kuang" userId="c5d70f74745ef18e" providerId="LiveId" clId="{E70518F7-3CB1-4313-B1FB-03EAE2FAF102}" dt="2022-12-12T17:10:36.771" v="1047" actId="20577"/>
        <pc:sldMkLst>
          <pc:docMk/>
          <pc:sldMk cId="2151214824" sldId="259"/>
        </pc:sldMkLst>
        <pc:spChg chg="add mod">
          <ac:chgData name="Peter Kuang" userId="c5d70f74745ef18e" providerId="LiveId" clId="{E70518F7-3CB1-4313-B1FB-03EAE2FAF102}" dt="2022-12-12T17:02:35.759" v="866" actId="1076"/>
          <ac:spMkLst>
            <pc:docMk/>
            <pc:sldMk cId="2151214824" sldId="259"/>
            <ac:spMk id="2" creationId="{D22D64C9-220D-DD34-4BAB-E83BDD4889FE}"/>
          </ac:spMkLst>
        </pc:spChg>
        <pc:spChg chg="add del mod">
          <ac:chgData name="Peter Kuang" userId="c5d70f74745ef18e" providerId="LiveId" clId="{E70518F7-3CB1-4313-B1FB-03EAE2FAF102}" dt="2022-12-12T17:01:27.091" v="798" actId="767"/>
          <ac:spMkLst>
            <pc:docMk/>
            <pc:sldMk cId="2151214824" sldId="259"/>
            <ac:spMk id="3" creationId="{AE6F77B1-6D15-31BD-8F57-66FF134747D0}"/>
          </ac:spMkLst>
        </pc:spChg>
        <pc:spChg chg="del">
          <ac:chgData name="Peter Kuang" userId="c5d70f74745ef18e" providerId="LiveId" clId="{E70518F7-3CB1-4313-B1FB-03EAE2FAF102}" dt="2022-12-12T16:53:39.501" v="599" actId="478"/>
          <ac:spMkLst>
            <pc:docMk/>
            <pc:sldMk cId="2151214824" sldId="259"/>
            <ac:spMk id="4" creationId="{C89460C4-3CA4-C295-D62B-2651367534B3}"/>
          </ac:spMkLst>
        </pc:spChg>
        <pc:spChg chg="del">
          <ac:chgData name="Peter Kuang" userId="c5d70f74745ef18e" providerId="LiveId" clId="{E70518F7-3CB1-4313-B1FB-03EAE2FAF102}" dt="2022-12-12T16:53:41.620" v="601" actId="478"/>
          <ac:spMkLst>
            <pc:docMk/>
            <pc:sldMk cId="2151214824" sldId="259"/>
            <ac:spMk id="5" creationId="{D613E2FB-0317-4626-D7D1-4275B5375DB3}"/>
          </ac:spMkLst>
        </pc:spChg>
        <pc:spChg chg="del">
          <ac:chgData name="Peter Kuang" userId="c5d70f74745ef18e" providerId="LiveId" clId="{E70518F7-3CB1-4313-B1FB-03EAE2FAF102}" dt="2022-12-12T16:53:42.881" v="603" actId="478"/>
          <ac:spMkLst>
            <pc:docMk/>
            <pc:sldMk cId="2151214824" sldId="259"/>
            <ac:spMk id="6" creationId="{2C8C4308-EC63-C7FF-2CDC-6E228116D16A}"/>
          </ac:spMkLst>
        </pc:spChg>
        <pc:spChg chg="del">
          <ac:chgData name="Peter Kuang" userId="c5d70f74745ef18e" providerId="LiveId" clId="{E70518F7-3CB1-4313-B1FB-03EAE2FAF102}" dt="2022-12-12T16:53:39.985" v="600" actId="478"/>
          <ac:spMkLst>
            <pc:docMk/>
            <pc:sldMk cId="2151214824" sldId="259"/>
            <ac:spMk id="7" creationId="{53C85E4E-EEC9-AA80-02A7-FFB0EF1E5A1B}"/>
          </ac:spMkLst>
        </pc:spChg>
        <pc:spChg chg="add del mod">
          <ac:chgData name="Peter Kuang" userId="c5d70f74745ef18e" providerId="LiveId" clId="{E70518F7-3CB1-4313-B1FB-03EAE2FAF102}" dt="2022-12-12T17:01:26.225" v="795"/>
          <ac:spMkLst>
            <pc:docMk/>
            <pc:sldMk cId="2151214824" sldId="259"/>
            <ac:spMk id="8" creationId="{4C10ABA3-E558-CD95-84D1-B16202026E12}"/>
          </ac:spMkLst>
        </pc:spChg>
        <pc:spChg chg="del">
          <ac:chgData name="Peter Kuang" userId="c5d70f74745ef18e" providerId="LiveId" clId="{E70518F7-3CB1-4313-B1FB-03EAE2FAF102}" dt="2022-12-12T16:53:38.715" v="598" actId="478"/>
          <ac:spMkLst>
            <pc:docMk/>
            <pc:sldMk cId="2151214824" sldId="259"/>
            <ac:spMk id="9" creationId="{DA4D7E25-4197-0DCF-D314-AD16A9EF0566}"/>
          </ac:spMkLst>
        </pc:spChg>
        <pc:spChg chg="del">
          <ac:chgData name="Peter Kuang" userId="c5d70f74745ef18e" providerId="LiveId" clId="{E70518F7-3CB1-4313-B1FB-03EAE2FAF102}" dt="2022-12-12T16:53:42.205" v="602" actId="478"/>
          <ac:spMkLst>
            <pc:docMk/>
            <pc:sldMk cId="2151214824" sldId="259"/>
            <ac:spMk id="10" creationId="{1EEE6B17-C82A-BD1D-A64D-DA216F9A4EA9}"/>
          </ac:spMkLst>
        </pc:spChg>
        <pc:spChg chg="add mod">
          <ac:chgData name="Peter Kuang" userId="c5d70f74745ef18e" providerId="LiveId" clId="{E70518F7-3CB1-4313-B1FB-03EAE2FAF102}" dt="2022-12-12T17:02:35.759" v="866" actId="1076"/>
          <ac:spMkLst>
            <pc:docMk/>
            <pc:sldMk cId="2151214824" sldId="259"/>
            <ac:spMk id="11" creationId="{41089395-C51E-3801-944B-4C9C6FDAD49A}"/>
          </ac:spMkLst>
        </pc:spChg>
        <pc:spChg chg="add mod">
          <ac:chgData name="Peter Kuang" userId="c5d70f74745ef18e" providerId="LiveId" clId="{E70518F7-3CB1-4313-B1FB-03EAE2FAF102}" dt="2022-12-12T17:04:20.686" v="947" actId="20577"/>
          <ac:spMkLst>
            <pc:docMk/>
            <pc:sldMk cId="2151214824" sldId="259"/>
            <ac:spMk id="12" creationId="{7522FC5C-4DFF-F4EC-8FFC-C6F7E3DB1441}"/>
          </ac:spMkLst>
        </pc:spChg>
        <pc:spChg chg="add mod">
          <ac:chgData name="Peter Kuang" userId="c5d70f74745ef18e" providerId="LiveId" clId="{E70518F7-3CB1-4313-B1FB-03EAE2FAF102}" dt="2022-12-12T17:09:32.430" v="1017" actId="20577"/>
          <ac:spMkLst>
            <pc:docMk/>
            <pc:sldMk cId="2151214824" sldId="259"/>
            <ac:spMk id="13" creationId="{206C6CB5-C576-15F3-90BF-0B1BFC103118}"/>
          </ac:spMkLst>
        </pc:spChg>
        <pc:spChg chg="add mod">
          <ac:chgData name="Peter Kuang" userId="c5d70f74745ef18e" providerId="LiveId" clId="{E70518F7-3CB1-4313-B1FB-03EAE2FAF102}" dt="2022-12-12T17:04:22.624" v="948" actId="20577"/>
          <ac:spMkLst>
            <pc:docMk/>
            <pc:sldMk cId="2151214824" sldId="259"/>
            <ac:spMk id="14" creationId="{F7BE42E5-A3C9-7DCD-4721-AF292D33A043}"/>
          </ac:spMkLst>
        </pc:spChg>
        <pc:spChg chg="add mod">
          <ac:chgData name="Peter Kuang" userId="c5d70f74745ef18e" providerId="LiveId" clId="{E70518F7-3CB1-4313-B1FB-03EAE2FAF102}" dt="2022-12-12T17:09:46.762" v="1025" actId="20577"/>
          <ac:spMkLst>
            <pc:docMk/>
            <pc:sldMk cId="2151214824" sldId="259"/>
            <ac:spMk id="15" creationId="{3176C196-0AE3-B46E-A93A-8E788F8BEB79}"/>
          </ac:spMkLst>
        </pc:spChg>
        <pc:spChg chg="add mod">
          <ac:chgData name="Peter Kuang" userId="c5d70f74745ef18e" providerId="LiveId" clId="{E70518F7-3CB1-4313-B1FB-03EAE2FAF102}" dt="2022-12-12T17:04:23.777" v="949" actId="20577"/>
          <ac:spMkLst>
            <pc:docMk/>
            <pc:sldMk cId="2151214824" sldId="259"/>
            <ac:spMk id="16" creationId="{12176DE4-6577-E0DD-54C8-0C34E4AFA2ED}"/>
          </ac:spMkLst>
        </pc:spChg>
        <pc:spChg chg="add mod">
          <ac:chgData name="Peter Kuang" userId="c5d70f74745ef18e" providerId="LiveId" clId="{E70518F7-3CB1-4313-B1FB-03EAE2FAF102}" dt="2022-12-12T17:10:13.054" v="1036" actId="20577"/>
          <ac:spMkLst>
            <pc:docMk/>
            <pc:sldMk cId="2151214824" sldId="259"/>
            <ac:spMk id="17" creationId="{E8047894-2815-B9C9-A5AB-1A48E664AA3F}"/>
          </ac:spMkLst>
        </pc:spChg>
        <pc:spChg chg="add mod">
          <ac:chgData name="Peter Kuang" userId="c5d70f74745ef18e" providerId="LiveId" clId="{E70518F7-3CB1-4313-B1FB-03EAE2FAF102}" dt="2022-12-12T17:04:24.844" v="950" actId="20577"/>
          <ac:spMkLst>
            <pc:docMk/>
            <pc:sldMk cId="2151214824" sldId="259"/>
            <ac:spMk id="18" creationId="{917FB466-BA2B-95A2-ECCE-9482FA3D2D62}"/>
          </ac:spMkLst>
        </pc:spChg>
        <pc:spChg chg="add mod">
          <ac:chgData name="Peter Kuang" userId="c5d70f74745ef18e" providerId="LiveId" clId="{E70518F7-3CB1-4313-B1FB-03EAE2FAF102}" dt="2022-12-12T17:10:36.771" v="1047" actId="20577"/>
          <ac:spMkLst>
            <pc:docMk/>
            <pc:sldMk cId="2151214824" sldId="259"/>
            <ac:spMk id="19" creationId="{74DC4204-3620-1069-E4AF-3E4E4EACD3D5}"/>
          </ac:spMkLst>
        </pc:spChg>
        <pc:spChg chg="add mod">
          <ac:chgData name="Peter Kuang" userId="c5d70f74745ef18e" providerId="LiveId" clId="{E70518F7-3CB1-4313-B1FB-03EAE2FAF102}" dt="2022-12-12T17:03:37.543" v="933" actId="20577"/>
          <ac:spMkLst>
            <pc:docMk/>
            <pc:sldMk cId="2151214824" sldId="259"/>
            <ac:spMk id="20" creationId="{68C8ABF3-5E1C-D84A-988E-04633A12020E}"/>
          </ac:spMkLst>
        </pc:spChg>
        <pc:spChg chg="add del mod">
          <ac:chgData name="Peter Kuang" userId="c5d70f74745ef18e" providerId="LiveId" clId="{E70518F7-3CB1-4313-B1FB-03EAE2FAF102}" dt="2022-12-12T17:04:17.942" v="945"/>
          <ac:spMkLst>
            <pc:docMk/>
            <pc:sldMk cId="2151214824" sldId="259"/>
            <ac:spMk id="21" creationId="{1822BAC9-00E1-63DF-BA27-A5B5502B9FBF}"/>
          </ac:spMkLst>
        </pc:spChg>
        <pc:spChg chg="add del mod">
          <ac:chgData name="Peter Kuang" userId="c5d70f74745ef18e" providerId="LiveId" clId="{E70518F7-3CB1-4313-B1FB-03EAE2FAF102}" dt="2022-12-12T17:04:17.942" v="945"/>
          <ac:spMkLst>
            <pc:docMk/>
            <pc:sldMk cId="2151214824" sldId="259"/>
            <ac:spMk id="22" creationId="{42D9AA3F-29CF-C0A7-29EC-73ADEA611CAC}"/>
          </ac:spMkLst>
        </pc:spChg>
        <pc:spChg chg="add del mod">
          <ac:chgData name="Peter Kuang" userId="c5d70f74745ef18e" providerId="LiveId" clId="{E70518F7-3CB1-4313-B1FB-03EAE2FAF102}" dt="2022-12-12T17:04:17.942" v="945"/>
          <ac:spMkLst>
            <pc:docMk/>
            <pc:sldMk cId="2151214824" sldId="259"/>
            <ac:spMk id="23" creationId="{474E9A55-E163-C46E-6565-A96879950ED2}"/>
          </ac:spMkLst>
        </pc:spChg>
        <pc:spChg chg="add del mod">
          <ac:chgData name="Peter Kuang" userId="c5d70f74745ef18e" providerId="LiveId" clId="{E70518F7-3CB1-4313-B1FB-03EAE2FAF102}" dt="2022-12-12T17:04:17.942" v="945"/>
          <ac:spMkLst>
            <pc:docMk/>
            <pc:sldMk cId="2151214824" sldId="259"/>
            <ac:spMk id="24" creationId="{FA4133C1-947F-BD43-922E-5079CF86B77E}"/>
          </ac:spMkLst>
        </pc:spChg>
        <pc:spChg chg="add del mod">
          <ac:chgData name="Peter Kuang" userId="c5d70f74745ef18e" providerId="LiveId" clId="{E70518F7-3CB1-4313-B1FB-03EAE2FAF102}" dt="2022-12-12T17:04:17.942" v="945"/>
          <ac:spMkLst>
            <pc:docMk/>
            <pc:sldMk cId="2151214824" sldId="259"/>
            <ac:spMk id="25" creationId="{508027EE-4705-D6BA-92E7-C5504280211B}"/>
          </ac:spMkLst>
        </pc:spChg>
        <pc:spChg chg="add del mod">
          <ac:chgData name="Peter Kuang" userId="c5d70f74745ef18e" providerId="LiveId" clId="{E70518F7-3CB1-4313-B1FB-03EAE2FAF102}" dt="2022-12-12T17:04:17.942" v="945"/>
          <ac:spMkLst>
            <pc:docMk/>
            <pc:sldMk cId="2151214824" sldId="259"/>
            <ac:spMk id="26" creationId="{E09DBD8F-D161-02D5-7000-ABDA4D2293E1}"/>
          </ac:spMkLst>
        </pc:spChg>
        <pc:spChg chg="add del mod">
          <ac:chgData name="Peter Kuang" userId="c5d70f74745ef18e" providerId="LiveId" clId="{E70518F7-3CB1-4313-B1FB-03EAE2FAF102}" dt="2022-12-12T17:04:17.942" v="945"/>
          <ac:spMkLst>
            <pc:docMk/>
            <pc:sldMk cId="2151214824" sldId="259"/>
            <ac:spMk id="27" creationId="{DA1BC647-F67B-2B19-6BD2-0EB7617A939D}"/>
          </ac:spMkLst>
        </pc:spChg>
        <pc:spChg chg="add del mod">
          <ac:chgData name="Peter Kuang" userId="c5d70f74745ef18e" providerId="LiveId" clId="{E70518F7-3CB1-4313-B1FB-03EAE2FAF102}" dt="2022-12-12T17:04:17.942" v="945"/>
          <ac:spMkLst>
            <pc:docMk/>
            <pc:sldMk cId="2151214824" sldId="259"/>
            <ac:spMk id="28" creationId="{D64146A3-2012-5152-C05C-0F04CA9A30CA}"/>
          </ac:spMkLst>
        </pc:spChg>
        <pc:spChg chg="add del mod">
          <ac:chgData name="Peter Kuang" userId="c5d70f74745ef18e" providerId="LiveId" clId="{E70518F7-3CB1-4313-B1FB-03EAE2FAF102}" dt="2022-12-12T17:04:17.942" v="945"/>
          <ac:spMkLst>
            <pc:docMk/>
            <pc:sldMk cId="2151214824" sldId="259"/>
            <ac:spMk id="29" creationId="{21F8E976-8A51-A1E1-C746-585046F69DCD}"/>
          </ac:spMkLst>
        </pc:spChg>
        <pc:spChg chg="add del mod">
          <ac:chgData name="Peter Kuang" userId="c5d70f74745ef18e" providerId="LiveId" clId="{E70518F7-3CB1-4313-B1FB-03EAE2FAF102}" dt="2022-12-12T17:04:17.942" v="945"/>
          <ac:spMkLst>
            <pc:docMk/>
            <pc:sldMk cId="2151214824" sldId="259"/>
            <ac:spMk id="30" creationId="{13C4BB63-0C6E-03BC-0E02-141C0EC98DAC}"/>
          </ac:spMkLst>
        </pc:spChg>
        <pc:spChg chg="add del mod">
          <ac:chgData name="Peter Kuang" userId="c5d70f74745ef18e" providerId="LiveId" clId="{E70518F7-3CB1-4313-B1FB-03EAE2FAF102}" dt="2022-12-12T17:04:17.942" v="945"/>
          <ac:spMkLst>
            <pc:docMk/>
            <pc:sldMk cId="2151214824" sldId="259"/>
            <ac:spMk id="31" creationId="{B3E25B4D-67C8-7B68-117C-B9F078BC90F1}"/>
          </ac:spMkLst>
        </pc:spChg>
        <pc:spChg chg="add del mod">
          <ac:chgData name="Peter Kuang" userId="c5d70f74745ef18e" providerId="LiveId" clId="{E70518F7-3CB1-4313-B1FB-03EAE2FAF102}" dt="2022-12-12T17:04:16.781" v="943"/>
          <ac:spMkLst>
            <pc:docMk/>
            <pc:sldMk cId="2151214824" sldId="259"/>
            <ac:spMk id="32" creationId="{BAB80DF6-487F-31FB-8EDA-9F125C687133}"/>
          </ac:spMkLst>
        </pc:spChg>
        <pc:spChg chg="add del mod">
          <ac:chgData name="Peter Kuang" userId="c5d70f74745ef18e" providerId="LiveId" clId="{E70518F7-3CB1-4313-B1FB-03EAE2FAF102}" dt="2022-12-12T17:04:16.781" v="943"/>
          <ac:spMkLst>
            <pc:docMk/>
            <pc:sldMk cId="2151214824" sldId="259"/>
            <ac:spMk id="33" creationId="{9DB38DE9-F5C6-00B4-BF82-BCACBCF827D3}"/>
          </ac:spMkLst>
        </pc:spChg>
        <pc:spChg chg="add del mod">
          <ac:chgData name="Peter Kuang" userId="c5d70f74745ef18e" providerId="LiveId" clId="{E70518F7-3CB1-4313-B1FB-03EAE2FAF102}" dt="2022-12-12T17:04:16.781" v="943"/>
          <ac:spMkLst>
            <pc:docMk/>
            <pc:sldMk cId="2151214824" sldId="259"/>
            <ac:spMk id="34" creationId="{9267C7CA-FC1D-BF80-346D-6572D05ED164}"/>
          </ac:spMkLst>
        </pc:spChg>
        <pc:spChg chg="add del mod">
          <ac:chgData name="Peter Kuang" userId="c5d70f74745ef18e" providerId="LiveId" clId="{E70518F7-3CB1-4313-B1FB-03EAE2FAF102}" dt="2022-12-12T17:04:16.781" v="943"/>
          <ac:spMkLst>
            <pc:docMk/>
            <pc:sldMk cId="2151214824" sldId="259"/>
            <ac:spMk id="35" creationId="{0C46359E-D4D9-9DB0-B9B8-59A5468BA5EA}"/>
          </ac:spMkLst>
        </pc:spChg>
        <pc:spChg chg="add del mod">
          <ac:chgData name="Peter Kuang" userId="c5d70f74745ef18e" providerId="LiveId" clId="{E70518F7-3CB1-4313-B1FB-03EAE2FAF102}" dt="2022-12-12T17:04:16.781" v="943"/>
          <ac:spMkLst>
            <pc:docMk/>
            <pc:sldMk cId="2151214824" sldId="259"/>
            <ac:spMk id="36" creationId="{AB92705B-FB61-D878-0F3B-A32C03B484E7}"/>
          </ac:spMkLst>
        </pc:spChg>
        <pc:spChg chg="add del mod">
          <ac:chgData name="Peter Kuang" userId="c5d70f74745ef18e" providerId="LiveId" clId="{E70518F7-3CB1-4313-B1FB-03EAE2FAF102}" dt="2022-12-12T17:04:16.781" v="943"/>
          <ac:spMkLst>
            <pc:docMk/>
            <pc:sldMk cId="2151214824" sldId="259"/>
            <ac:spMk id="37" creationId="{EF1599CC-2037-7B14-B3A2-65D1B3F83698}"/>
          </ac:spMkLst>
        </pc:spChg>
        <pc:spChg chg="add del mod">
          <ac:chgData name="Peter Kuang" userId="c5d70f74745ef18e" providerId="LiveId" clId="{E70518F7-3CB1-4313-B1FB-03EAE2FAF102}" dt="2022-12-12T17:04:16.781" v="943"/>
          <ac:spMkLst>
            <pc:docMk/>
            <pc:sldMk cId="2151214824" sldId="259"/>
            <ac:spMk id="38" creationId="{216C8685-768C-3941-B328-08D13D88DC59}"/>
          </ac:spMkLst>
        </pc:spChg>
        <pc:spChg chg="add del mod">
          <ac:chgData name="Peter Kuang" userId="c5d70f74745ef18e" providerId="LiveId" clId="{E70518F7-3CB1-4313-B1FB-03EAE2FAF102}" dt="2022-12-12T17:04:16.781" v="943"/>
          <ac:spMkLst>
            <pc:docMk/>
            <pc:sldMk cId="2151214824" sldId="259"/>
            <ac:spMk id="39" creationId="{1F210A47-23F4-856B-2F43-BEE8BD51C323}"/>
          </ac:spMkLst>
        </pc:spChg>
        <pc:spChg chg="add del mod">
          <ac:chgData name="Peter Kuang" userId="c5d70f74745ef18e" providerId="LiveId" clId="{E70518F7-3CB1-4313-B1FB-03EAE2FAF102}" dt="2022-12-12T17:04:16.781" v="943"/>
          <ac:spMkLst>
            <pc:docMk/>
            <pc:sldMk cId="2151214824" sldId="259"/>
            <ac:spMk id="40" creationId="{3BDE7CE0-473F-D48D-9E8B-88069D69752C}"/>
          </ac:spMkLst>
        </pc:spChg>
        <pc:spChg chg="add del mod">
          <ac:chgData name="Peter Kuang" userId="c5d70f74745ef18e" providerId="LiveId" clId="{E70518F7-3CB1-4313-B1FB-03EAE2FAF102}" dt="2022-12-12T17:04:16.781" v="943"/>
          <ac:spMkLst>
            <pc:docMk/>
            <pc:sldMk cId="2151214824" sldId="259"/>
            <ac:spMk id="41" creationId="{25FAE71C-E709-EDBB-C24C-3088B150FA4F}"/>
          </ac:spMkLst>
        </pc:spChg>
        <pc:spChg chg="add del mod">
          <ac:chgData name="Peter Kuang" userId="c5d70f74745ef18e" providerId="LiveId" clId="{E70518F7-3CB1-4313-B1FB-03EAE2FAF102}" dt="2022-12-12T17:04:16.781" v="943"/>
          <ac:spMkLst>
            <pc:docMk/>
            <pc:sldMk cId="2151214824" sldId="259"/>
            <ac:spMk id="42" creationId="{69D5220C-2286-7367-A8F3-07961CC5797F}"/>
          </ac:spMkLst>
        </pc:spChg>
        <pc:spChg chg="add del mod">
          <ac:chgData name="Peter Kuang" userId="c5d70f74745ef18e" providerId="LiveId" clId="{E70518F7-3CB1-4313-B1FB-03EAE2FAF102}" dt="2022-12-12T17:04:16.169" v="941"/>
          <ac:spMkLst>
            <pc:docMk/>
            <pc:sldMk cId="2151214824" sldId="259"/>
            <ac:spMk id="43" creationId="{16127FD2-BF90-A771-F414-46FCB3A3D55D}"/>
          </ac:spMkLst>
        </pc:spChg>
        <pc:spChg chg="add del mod">
          <ac:chgData name="Peter Kuang" userId="c5d70f74745ef18e" providerId="LiveId" clId="{E70518F7-3CB1-4313-B1FB-03EAE2FAF102}" dt="2022-12-12T17:04:16.169" v="941"/>
          <ac:spMkLst>
            <pc:docMk/>
            <pc:sldMk cId="2151214824" sldId="259"/>
            <ac:spMk id="44" creationId="{0A40C2BF-4D95-B681-E9EF-AAA369D681A6}"/>
          </ac:spMkLst>
        </pc:spChg>
        <pc:spChg chg="add del mod">
          <ac:chgData name="Peter Kuang" userId="c5d70f74745ef18e" providerId="LiveId" clId="{E70518F7-3CB1-4313-B1FB-03EAE2FAF102}" dt="2022-12-12T17:04:16.169" v="941"/>
          <ac:spMkLst>
            <pc:docMk/>
            <pc:sldMk cId="2151214824" sldId="259"/>
            <ac:spMk id="45" creationId="{1E2FC8A1-5E9A-2616-638A-AC530773E990}"/>
          </ac:spMkLst>
        </pc:spChg>
        <pc:spChg chg="add del mod">
          <ac:chgData name="Peter Kuang" userId="c5d70f74745ef18e" providerId="LiveId" clId="{E70518F7-3CB1-4313-B1FB-03EAE2FAF102}" dt="2022-12-12T17:04:16.169" v="941"/>
          <ac:spMkLst>
            <pc:docMk/>
            <pc:sldMk cId="2151214824" sldId="259"/>
            <ac:spMk id="46" creationId="{1DB6B366-EEA7-D8A1-9484-7C2D00E8A094}"/>
          </ac:spMkLst>
        </pc:spChg>
        <pc:spChg chg="add del mod">
          <ac:chgData name="Peter Kuang" userId="c5d70f74745ef18e" providerId="LiveId" clId="{E70518F7-3CB1-4313-B1FB-03EAE2FAF102}" dt="2022-12-12T17:04:16.169" v="941"/>
          <ac:spMkLst>
            <pc:docMk/>
            <pc:sldMk cId="2151214824" sldId="259"/>
            <ac:spMk id="47" creationId="{A37E3FD2-1512-A622-3222-AF4D19B37FDF}"/>
          </ac:spMkLst>
        </pc:spChg>
        <pc:spChg chg="add del mod">
          <ac:chgData name="Peter Kuang" userId="c5d70f74745ef18e" providerId="LiveId" clId="{E70518F7-3CB1-4313-B1FB-03EAE2FAF102}" dt="2022-12-12T17:04:16.169" v="941"/>
          <ac:spMkLst>
            <pc:docMk/>
            <pc:sldMk cId="2151214824" sldId="259"/>
            <ac:spMk id="48" creationId="{3CEF38EC-D620-7765-CB54-A156FE7B2A3E}"/>
          </ac:spMkLst>
        </pc:spChg>
        <pc:spChg chg="add del mod">
          <ac:chgData name="Peter Kuang" userId="c5d70f74745ef18e" providerId="LiveId" clId="{E70518F7-3CB1-4313-B1FB-03EAE2FAF102}" dt="2022-12-12T17:04:16.169" v="941"/>
          <ac:spMkLst>
            <pc:docMk/>
            <pc:sldMk cId="2151214824" sldId="259"/>
            <ac:spMk id="49" creationId="{73ECC463-8062-5417-3473-08B52E6A5B63}"/>
          </ac:spMkLst>
        </pc:spChg>
        <pc:spChg chg="add del mod">
          <ac:chgData name="Peter Kuang" userId="c5d70f74745ef18e" providerId="LiveId" clId="{E70518F7-3CB1-4313-B1FB-03EAE2FAF102}" dt="2022-12-12T17:04:16.169" v="941"/>
          <ac:spMkLst>
            <pc:docMk/>
            <pc:sldMk cId="2151214824" sldId="259"/>
            <ac:spMk id="50" creationId="{BC48203A-D4FE-5F1D-BF02-7FA66E5C7683}"/>
          </ac:spMkLst>
        </pc:spChg>
        <pc:spChg chg="add del mod">
          <ac:chgData name="Peter Kuang" userId="c5d70f74745ef18e" providerId="LiveId" clId="{E70518F7-3CB1-4313-B1FB-03EAE2FAF102}" dt="2022-12-12T17:04:16.169" v="941"/>
          <ac:spMkLst>
            <pc:docMk/>
            <pc:sldMk cId="2151214824" sldId="259"/>
            <ac:spMk id="51" creationId="{FD321499-9544-835A-4281-1EF3BA0F5972}"/>
          </ac:spMkLst>
        </pc:spChg>
        <pc:spChg chg="add del mod">
          <ac:chgData name="Peter Kuang" userId="c5d70f74745ef18e" providerId="LiveId" clId="{E70518F7-3CB1-4313-B1FB-03EAE2FAF102}" dt="2022-12-12T17:04:16.169" v="941"/>
          <ac:spMkLst>
            <pc:docMk/>
            <pc:sldMk cId="2151214824" sldId="259"/>
            <ac:spMk id="52" creationId="{F57FF178-CE75-16A3-9968-9BF18E15321E}"/>
          </ac:spMkLst>
        </pc:spChg>
        <pc:spChg chg="add del mod">
          <ac:chgData name="Peter Kuang" userId="c5d70f74745ef18e" providerId="LiveId" clId="{E70518F7-3CB1-4313-B1FB-03EAE2FAF102}" dt="2022-12-12T17:04:16.169" v="941"/>
          <ac:spMkLst>
            <pc:docMk/>
            <pc:sldMk cId="2151214824" sldId="259"/>
            <ac:spMk id="53" creationId="{3E4FDE0C-CFFF-159B-7E98-92B193E31B0D}"/>
          </ac:spMkLst>
        </pc:spChg>
        <pc:spChg chg="add mod">
          <ac:chgData name="Peter Kuang" userId="c5d70f74745ef18e" providerId="LiveId" clId="{E70518F7-3CB1-4313-B1FB-03EAE2FAF102}" dt="2022-12-12T17:04:31.825" v="952" actId="1076"/>
          <ac:spMkLst>
            <pc:docMk/>
            <pc:sldMk cId="2151214824" sldId="259"/>
            <ac:spMk id="54" creationId="{7A7F7C50-BBA9-B0A5-C561-731EBB078549}"/>
          </ac:spMkLst>
        </pc:spChg>
        <pc:spChg chg="add mod">
          <ac:chgData name="Peter Kuang" userId="c5d70f74745ef18e" providerId="LiveId" clId="{E70518F7-3CB1-4313-B1FB-03EAE2FAF102}" dt="2022-12-12T17:04:31.825" v="952" actId="1076"/>
          <ac:spMkLst>
            <pc:docMk/>
            <pc:sldMk cId="2151214824" sldId="259"/>
            <ac:spMk id="55" creationId="{044B2BEF-6EFC-0C63-1AA6-EAD233A4F1F5}"/>
          </ac:spMkLst>
        </pc:spChg>
        <pc:spChg chg="add mod">
          <ac:chgData name="Peter Kuang" userId="c5d70f74745ef18e" providerId="LiveId" clId="{E70518F7-3CB1-4313-B1FB-03EAE2FAF102}" dt="2022-12-12T17:04:31.825" v="952" actId="1076"/>
          <ac:spMkLst>
            <pc:docMk/>
            <pc:sldMk cId="2151214824" sldId="259"/>
            <ac:spMk id="56" creationId="{9EA05659-2D72-C2F4-5BAE-3F386E359DC5}"/>
          </ac:spMkLst>
        </pc:spChg>
        <pc:spChg chg="add mod">
          <ac:chgData name="Peter Kuang" userId="c5d70f74745ef18e" providerId="LiveId" clId="{E70518F7-3CB1-4313-B1FB-03EAE2FAF102}" dt="2022-12-12T17:04:31.825" v="952" actId="1076"/>
          <ac:spMkLst>
            <pc:docMk/>
            <pc:sldMk cId="2151214824" sldId="259"/>
            <ac:spMk id="57" creationId="{0D52A349-8893-BBCF-4A4A-405CA0AD0B72}"/>
          </ac:spMkLst>
        </pc:spChg>
        <pc:spChg chg="add mod">
          <ac:chgData name="Peter Kuang" userId="c5d70f74745ef18e" providerId="LiveId" clId="{E70518F7-3CB1-4313-B1FB-03EAE2FAF102}" dt="2022-12-12T17:04:31.825" v="952" actId="1076"/>
          <ac:spMkLst>
            <pc:docMk/>
            <pc:sldMk cId="2151214824" sldId="259"/>
            <ac:spMk id="58" creationId="{5012D8DE-AA79-11D8-D6FD-9626EEC598C4}"/>
          </ac:spMkLst>
        </pc:spChg>
        <pc:spChg chg="add mod">
          <ac:chgData name="Peter Kuang" userId="c5d70f74745ef18e" providerId="LiveId" clId="{E70518F7-3CB1-4313-B1FB-03EAE2FAF102}" dt="2022-12-12T17:04:31.825" v="952" actId="1076"/>
          <ac:spMkLst>
            <pc:docMk/>
            <pc:sldMk cId="2151214824" sldId="259"/>
            <ac:spMk id="59" creationId="{B952F4CA-0784-F5A2-85B1-0F337A6F504A}"/>
          </ac:spMkLst>
        </pc:spChg>
        <pc:spChg chg="add mod">
          <ac:chgData name="Peter Kuang" userId="c5d70f74745ef18e" providerId="LiveId" clId="{E70518F7-3CB1-4313-B1FB-03EAE2FAF102}" dt="2022-12-12T17:04:31.825" v="952" actId="1076"/>
          <ac:spMkLst>
            <pc:docMk/>
            <pc:sldMk cId="2151214824" sldId="259"/>
            <ac:spMk id="60" creationId="{CD032401-EE79-A19C-79B4-8B8E86BA257F}"/>
          </ac:spMkLst>
        </pc:spChg>
        <pc:spChg chg="add mod">
          <ac:chgData name="Peter Kuang" userId="c5d70f74745ef18e" providerId="LiveId" clId="{E70518F7-3CB1-4313-B1FB-03EAE2FAF102}" dt="2022-12-12T17:04:31.825" v="952" actId="1076"/>
          <ac:spMkLst>
            <pc:docMk/>
            <pc:sldMk cId="2151214824" sldId="259"/>
            <ac:spMk id="61" creationId="{18DC5ACD-6EA7-9C09-51A9-6DB402BD9419}"/>
          </ac:spMkLst>
        </pc:spChg>
        <pc:spChg chg="add mod">
          <ac:chgData name="Peter Kuang" userId="c5d70f74745ef18e" providerId="LiveId" clId="{E70518F7-3CB1-4313-B1FB-03EAE2FAF102}" dt="2022-12-12T17:04:31.825" v="952" actId="1076"/>
          <ac:spMkLst>
            <pc:docMk/>
            <pc:sldMk cId="2151214824" sldId="259"/>
            <ac:spMk id="62" creationId="{25CEFC2C-E7A6-303C-6B9E-6091B384C906}"/>
          </ac:spMkLst>
        </pc:spChg>
        <pc:spChg chg="add mod">
          <ac:chgData name="Peter Kuang" userId="c5d70f74745ef18e" providerId="LiveId" clId="{E70518F7-3CB1-4313-B1FB-03EAE2FAF102}" dt="2022-12-12T17:04:31.825" v="952" actId="1076"/>
          <ac:spMkLst>
            <pc:docMk/>
            <pc:sldMk cId="2151214824" sldId="259"/>
            <ac:spMk id="63" creationId="{2FE02519-B3FA-9975-CE28-09598D31E463}"/>
          </ac:spMkLst>
        </pc:spChg>
        <pc:spChg chg="add mod">
          <ac:chgData name="Peter Kuang" userId="c5d70f74745ef18e" providerId="LiveId" clId="{E70518F7-3CB1-4313-B1FB-03EAE2FAF102}" dt="2022-12-12T17:04:40.644" v="957" actId="20577"/>
          <ac:spMkLst>
            <pc:docMk/>
            <pc:sldMk cId="2151214824" sldId="259"/>
            <ac:spMk id="64" creationId="{FBD380A4-F0B5-553B-5E50-D475BFD28A78}"/>
          </ac:spMkLst>
        </pc:spChg>
        <pc:spChg chg="add mod">
          <ac:chgData name="Peter Kuang" userId="c5d70f74745ef18e" providerId="LiveId" clId="{E70518F7-3CB1-4313-B1FB-03EAE2FAF102}" dt="2022-12-12T17:04:35.155" v="954" actId="1076"/>
          <ac:spMkLst>
            <pc:docMk/>
            <pc:sldMk cId="2151214824" sldId="259"/>
            <ac:spMk id="65" creationId="{BD612440-4AA4-6615-14F0-9D4F874382AF}"/>
          </ac:spMkLst>
        </pc:spChg>
        <pc:spChg chg="add mod">
          <ac:chgData name="Peter Kuang" userId="c5d70f74745ef18e" providerId="LiveId" clId="{E70518F7-3CB1-4313-B1FB-03EAE2FAF102}" dt="2022-12-12T17:04:35.155" v="954" actId="1076"/>
          <ac:spMkLst>
            <pc:docMk/>
            <pc:sldMk cId="2151214824" sldId="259"/>
            <ac:spMk id="66" creationId="{E71D87C5-3227-C0AC-583C-2DE4045738C1}"/>
          </ac:spMkLst>
        </pc:spChg>
        <pc:spChg chg="add mod">
          <ac:chgData name="Peter Kuang" userId="c5d70f74745ef18e" providerId="LiveId" clId="{E70518F7-3CB1-4313-B1FB-03EAE2FAF102}" dt="2022-12-12T17:04:35.155" v="954" actId="1076"/>
          <ac:spMkLst>
            <pc:docMk/>
            <pc:sldMk cId="2151214824" sldId="259"/>
            <ac:spMk id="67" creationId="{E102B516-0AF9-C92B-4CF9-9BA13234B844}"/>
          </ac:spMkLst>
        </pc:spChg>
        <pc:spChg chg="add mod">
          <ac:chgData name="Peter Kuang" userId="c5d70f74745ef18e" providerId="LiveId" clId="{E70518F7-3CB1-4313-B1FB-03EAE2FAF102}" dt="2022-12-12T17:04:35.155" v="954" actId="1076"/>
          <ac:spMkLst>
            <pc:docMk/>
            <pc:sldMk cId="2151214824" sldId="259"/>
            <ac:spMk id="68" creationId="{93EA5015-7A54-5D0F-B96B-EAEA5D2845FE}"/>
          </ac:spMkLst>
        </pc:spChg>
        <pc:spChg chg="add mod">
          <ac:chgData name="Peter Kuang" userId="c5d70f74745ef18e" providerId="LiveId" clId="{E70518F7-3CB1-4313-B1FB-03EAE2FAF102}" dt="2022-12-12T17:04:35.155" v="954" actId="1076"/>
          <ac:spMkLst>
            <pc:docMk/>
            <pc:sldMk cId="2151214824" sldId="259"/>
            <ac:spMk id="69" creationId="{61902910-B3A5-B281-3FBD-616C304B33D9}"/>
          </ac:spMkLst>
        </pc:spChg>
        <pc:spChg chg="add mod">
          <ac:chgData name="Peter Kuang" userId="c5d70f74745ef18e" providerId="LiveId" clId="{E70518F7-3CB1-4313-B1FB-03EAE2FAF102}" dt="2022-12-12T17:04:35.155" v="954" actId="1076"/>
          <ac:spMkLst>
            <pc:docMk/>
            <pc:sldMk cId="2151214824" sldId="259"/>
            <ac:spMk id="70" creationId="{87FAAF13-61A1-B0D7-C348-F77BEE9748EF}"/>
          </ac:spMkLst>
        </pc:spChg>
        <pc:spChg chg="add mod">
          <ac:chgData name="Peter Kuang" userId="c5d70f74745ef18e" providerId="LiveId" clId="{E70518F7-3CB1-4313-B1FB-03EAE2FAF102}" dt="2022-12-12T17:04:35.155" v="954" actId="1076"/>
          <ac:spMkLst>
            <pc:docMk/>
            <pc:sldMk cId="2151214824" sldId="259"/>
            <ac:spMk id="71" creationId="{894163A7-DBD6-5104-A36B-BF4A0EA0DAE7}"/>
          </ac:spMkLst>
        </pc:spChg>
        <pc:spChg chg="add mod">
          <ac:chgData name="Peter Kuang" userId="c5d70f74745ef18e" providerId="LiveId" clId="{E70518F7-3CB1-4313-B1FB-03EAE2FAF102}" dt="2022-12-12T17:04:35.155" v="954" actId="1076"/>
          <ac:spMkLst>
            <pc:docMk/>
            <pc:sldMk cId="2151214824" sldId="259"/>
            <ac:spMk id="72" creationId="{B5C18937-07D8-730B-A9EE-B48176D8A380}"/>
          </ac:spMkLst>
        </pc:spChg>
        <pc:spChg chg="add mod">
          <ac:chgData name="Peter Kuang" userId="c5d70f74745ef18e" providerId="LiveId" clId="{E70518F7-3CB1-4313-B1FB-03EAE2FAF102}" dt="2022-12-12T17:04:35.155" v="954" actId="1076"/>
          <ac:spMkLst>
            <pc:docMk/>
            <pc:sldMk cId="2151214824" sldId="259"/>
            <ac:spMk id="73" creationId="{3C921D3D-B9A2-55B1-C3EB-800A38A03587}"/>
          </ac:spMkLst>
        </pc:spChg>
        <pc:spChg chg="add mod">
          <ac:chgData name="Peter Kuang" userId="c5d70f74745ef18e" providerId="LiveId" clId="{E70518F7-3CB1-4313-B1FB-03EAE2FAF102}" dt="2022-12-12T17:04:35.155" v="954" actId="1076"/>
          <ac:spMkLst>
            <pc:docMk/>
            <pc:sldMk cId="2151214824" sldId="259"/>
            <ac:spMk id="74" creationId="{2E36B9D5-3EEB-D9C7-4D7B-418C8791E8D0}"/>
          </ac:spMkLst>
        </pc:spChg>
        <pc:spChg chg="add mod">
          <ac:chgData name="Peter Kuang" userId="c5d70f74745ef18e" providerId="LiveId" clId="{E70518F7-3CB1-4313-B1FB-03EAE2FAF102}" dt="2022-12-12T17:04:42.082" v="958" actId="20577"/>
          <ac:spMkLst>
            <pc:docMk/>
            <pc:sldMk cId="2151214824" sldId="259"/>
            <ac:spMk id="75" creationId="{5465780B-F698-CD74-DAE1-69C0679D9E8F}"/>
          </ac:spMkLst>
        </pc:spChg>
        <pc:spChg chg="add mod">
          <ac:chgData name="Peter Kuang" userId="c5d70f74745ef18e" providerId="LiveId" clId="{E70518F7-3CB1-4313-B1FB-03EAE2FAF102}" dt="2022-12-12T17:04:38.800" v="956" actId="1076"/>
          <ac:spMkLst>
            <pc:docMk/>
            <pc:sldMk cId="2151214824" sldId="259"/>
            <ac:spMk id="76" creationId="{8B70506D-5B02-D3DE-EEBD-4C70690525A0}"/>
          </ac:spMkLst>
        </pc:spChg>
        <pc:spChg chg="add mod">
          <ac:chgData name="Peter Kuang" userId="c5d70f74745ef18e" providerId="LiveId" clId="{E70518F7-3CB1-4313-B1FB-03EAE2FAF102}" dt="2022-12-12T17:04:38.800" v="956" actId="1076"/>
          <ac:spMkLst>
            <pc:docMk/>
            <pc:sldMk cId="2151214824" sldId="259"/>
            <ac:spMk id="77" creationId="{52B1A458-EF4F-8D37-2AC1-4811BF7E5207}"/>
          </ac:spMkLst>
        </pc:spChg>
        <pc:spChg chg="add mod">
          <ac:chgData name="Peter Kuang" userId="c5d70f74745ef18e" providerId="LiveId" clId="{E70518F7-3CB1-4313-B1FB-03EAE2FAF102}" dt="2022-12-12T17:04:38.800" v="956" actId="1076"/>
          <ac:spMkLst>
            <pc:docMk/>
            <pc:sldMk cId="2151214824" sldId="259"/>
            <ac:spMk id="78" creationId="{CE2B9D3C-98B7-C2DE-840A-C263446CE57A}"/>
          </ac:spMkLst>
        </pc:spChg>
        <pc:spChg chg="add mod">
          <ac:chgData name="Peter Kuang" userId="c5d70f74745ef18e" providerId="LiveId" clId="{E70518F7-3CB1-4313-B1FB-03EAE2FAF102}" dt="2022-12-12T17:04:38.800" v="956" actId="1076"/>
          <ac:spMkLst>
            <pc:docMk/>
            <pc:sldMk cId="2151214824" sldId="259"/>
            <ac:spMk id="79" creationId="{33852784-0721-888C-486C-FF08AF0024D7}"/>
          </ac:spMkLst>
        </pc:spChg>
        <pc:spChg chg="add mod">
          <ac:chgData name="Peter Kuang" userId="c5d70f74745ef18e" providerId="LiveId" clId="{E70518F7-3CB1-4313-B1FB-03EAE2FAF102}" dt="2022-12-12T17:04:38.800" v="956" actId="1076"/>
          <ac:spMkLst>
            <pc:docMk/>
            <pc:sldMk cId="2151214824" sldId="259"/>
            <ac:spMk id="80" creationId="{DB97CE2F-8558-2383-E34A-38E86845E0F9}"/>
          </ac:spMkLst>
        </pc:spChg>
        <pc:spChg chg="add mod">
          <ac:chgData name="Peter Kuang" userId="c5d70f74745ef18e" providerId="LiveId" clId="{E70518F7-3CB1-4313-B1FB-03EAE2FAF102}" dt="2022-12-12T17:04:38.800" v="956" actId="1076"/>
          <ac:spMkLst>
            <pc:docMk/>
            <pc:sldMk cId="2151214824" sldId="259"/>
            <ac:spMk id="81" creationId="{5B594B7E-5954-0E10-EDC9-D7F22A7A158F}"/>
          </ac:spMkLst>
        </pc:spChg>
        <pc:spChg chg="add mod">
          <ac:chgData name="Peter Kuang" userId="c5d70f74745ef18e" providerId="LiveId" clId="{E70518F7-3CB1-4313-B1FB-03EAE2FAF102}" dt="2022-12-12T17:04:38.800" v="956" actId="1076"/>
          <ac:spMkLst>
            <pc:docMk/>
            <pc:sldMk cId="2151214824" sldId="259"/>
            <ac:spMk id="82" creationId="{20CDB6AC-E98A-C8F9-A70E-93129094E252}"/>
          </ac:spMkLst>
        </pc:spChg>
        <pc:spChg chg="add mod">
          <ac:chgData name="Peter Kuang" userId="c5d70f74745ef18e" providerId="LiveId" clId="{E70518F7-3CB1-4313-B1FB-03EAE2FAF102}" dt="2022-12-12T17:04:38.800" v="956" actId="1076"/>
          <ac:spMkLst>
            <pc:docMk/>
            <pc:sldMk cId="2151214824" sldId="259"/>
            <ac:spMk id="83" creationId="{3DE2C504-A1B2-B882-77A6-C62730F3322B}"/>
          </ac:spMkLst>
        </pc:spChg>
        <pc:spChg chg="add mod">
          <ac:chgData name="Peter Kuang" userId="c5d70f74745ef18e" providerId="LiveId" clId="{E70518F7-3CB1-4313-B1FB-03EAE2FAF102}" dt="2022-12-12T17:04:38.800" v="956" actId="1076"/>
          <ac:spMkLst>
            <pc:docMk/>
            <pc:sldMk cId="2151214824" sldId="259"/>
            <ac:spMk id="84" creationId="{CFD3F7DB-C4C8-0BFF-3C52-A942BEC1DF9E}"/>
          </ac:spMkLst>
        </pc:spChg>
        <pc:spChg chg="add mod">
          <ac:chgData name="Peter Kuang" userId="c5d70f74745ef18e" providerId="LiveId" clId="{E70518F7-3CB1-4313-B1FB-03EAE2FAF102}" dt="2022-12-12T17:04:38.800" v="956" actId="1076"/>
          <ac:spMkLst>
            <pc:docMk/>
            <pc:sldMk cId="2151214824" sldId="259"/>
            <ac:spMk id="85" creationId="{CF919A8D-6006-D7EB-C17F-A4C303A3C63D}"/>
          </ac:spMkLst>
        </pc:spChg>
        <pc:spChg chg="add mod">
          <ac:chgData name="Peter Kuang" userId="c5d70f74745ef18e" providerId="LiveId" clId="{E70518F7-3CB1-4313-B1FB-03EAE2FAF102}" dt="2022-12-12T17:04:44.233" v="959" actId="20577"/>
          <ac:spMkLst>
            <pc:docMk/>
            <pc:sldMk cId="2151214824" sldId="259"/>
            <ac:spMk id="86" creationId="{68978F8D-A837-05A0-80D1-CB04E50F822B}"/>
          </ac:spMkLst>
        </pc:spChg>
      </pc:sldChg>
      <pc:sldChg chg="add del">
        <pc:chgData name="Peter Kuang" userId="c5d70f74745ef18e" providerId="LiveId" clId="{E70518F7-3CB1-4313-B1FB-03EAE2FAF102}" dt="2022-12-13T07:21:29.937" v="1260" actId="47"/>
        <pc:sldMkLst>
          <pc:docMk/>
          <pc:sldMk cId="1164075399" sldId="260"/>
        </pc:sldMkLst>
      </pc:sldChg>
      <pc:sldChg chg="add del">
        <pc:chgData name="Peter Kuang" userId="c5d70f74745ef18e" providerId="LiveId" clId="{E70518F7-3CB1-4313-B1FB-03EAE2FAF102}" dt="2022-12-13T07:21:31.243" v="1261" actId="47"/>
        <pc:sldMkLst>
          <pc:docMk/>
          <pc:sldMk cId="3178812951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278F-E6BF-8615-FA76-FF1E73156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A53F7-752C-45D1-E9E7-3D78BC3DA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B90B-CD03-CB82-3257-0C12192EF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2626-DACE-426B-A3BD-2F0737442317}" type="datetimeFigureOut">
              <a:rPr lang="en-SG" smtClean="0"/>
              <a:t>13/12/2022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7BFF6-92EA-FA8D-9BA7-5692598F0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991BA-B978-DB10-481B-2406F228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6151-5A48-4924-9784-725CC56C36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46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1279-56E6-232B-6B6E-0DFB9A220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F8F97-73BD-0364-B4FE-661B020AF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529C5-77D4-3AAD-89C2-BE84818F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2626-DACE-426B-A3BD-2F0737442317}" type="datetimeFigureOut">
              <a:rPr lang="en-SG" smtClean="0"/>
              <a:t>13/12/2022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D8D0B-D7A3-0A2C-ECC1-2C212170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9C488-3D17-AD30-09E8-6E3B455F1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6151-5A48-4924-9784-725CC56C36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477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94B5F4-98AE-F74F-D00C-24D37B820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AC87D-85CC-9011-8A0B-1DC34EC4D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011F7-0949-C5D9-5676-2753D9A9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2626-DACE-426B-A3BD-2F0737442317}" type="datetimeFigureOut">
              <a:rPr lang="en-SG" smtClean="0"/>
              <a:t>13/12/2022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AB850-B75F-4CB7-7FEB-44A975B7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54ACC-4527-63CA-7C4E-1C61C39D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6151-5A48-4924-9784-725CC56C36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728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7AB7-3C85-4C7B-F20F-BC379F9AD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933AB-070B-0026-1322-75A3BC75B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8DDCF-C098-5284-E354-EBA94C77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2626-DACE-426B-A3BD-2F0737442317}" type="datetimeFigureOut">
              <a:rPr lang="en-SG" smtClean="0"/>
              <a:t>13/12/2022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83BAD-E736-DFD3-B02D-2A1AECF8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1B8D2-82EE-C824-D47B-BF12A837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6151-5A48-4924-9784-725CC56C36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457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00C9-C8AF-F6D4-DD85-00F2C6D63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9DFFF-72D3-ADCE-E3E2-B53A96C41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5503B-5107-3682-4BE6-615570A4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2626-DACE-426B-A3BD-2F0737442317}" type="datetimeFigureOut">
              <a:rPr lang="en-SG" smtClean="0"/>
              <a:t>13/12/2022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F56B4-4B44-86B2-9310-C4961BD68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6C211-E2BE-F397-3412-0BFC9126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6151-5A48-4924-9784-725CC56C36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854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E31BE-E0B2-0F55-421A-5D5E30FA1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22289-42EB-5734-820D-7F84D2F06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134A5-3F70-F471-EE68-C15AB4519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AA0E1-5954-8538-5FE1-0434CA2A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2626-DACE-426B-A3BD-2F0737442317}" type="datetimeFigureOut">
              <a:rPr lang="en-SG" smtClean="0"/>
              <a:t>13/12/2022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BBB9E-105D-9FD5-5E7C-839E5546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332C6-DF2B-BDA8-84D2-A8DB2C3C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6151-5A48-4924-9784-725CC56C36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4037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1CB50-57F1-0837-E1A4-10932DFE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B2711-ADE5-27E9-B244-54034BC9A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898AA-3A44-2CF5-716E-BB1204E17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752861-45DE-07E8-AC22-AC8B9F2A1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45765-5B55-2979-9188-A93AD4BC5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DF0742-1714-D1BF-2C44-64BBB367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2626-DACE-426B-A3BD-2F0737442317}" type="datetimeFigureOut">
              <a:rPr lang="en-SG" smtClean="0"/>
              <a:t>13/12/2022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DBA44B-593E-2BEA-8082-DDED6A277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3857F-F1EC-D6CA-42E9-80B1E32D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6151-5A48-4924-9784-725CC56C36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697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B468-3F73-7754-B31F-29CA4E76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FF636-EC6D-16C9-8663-641CBA1D4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2626-DACE-426B-A3BD-2F0737442317}" type="datetimeFigureOut">
              <a:rPr lang="en-SG" smtClean="0"/>
              <a:t>13/12/2022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F4004-CA34-DDE6-C38B-BB848ED7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3C321-14C2-4DBC-FE1F-C922A6CE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6151-5A48-4924-9784-725CC56C36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326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092D0D-64F8-4BF6-0A47-BE1107BE0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2626-DACE-426B-A3BD-2F0737442317}" type="datetimeFigureOut">
              <a:rPr lang="en-SG" smtClean="0"/>
              <a:t>13/12/2022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784EB-093F-8466-1FCB-F41D4574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10645-A1C5-16E8-2637-911B959D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6151-5A48-4924-9784-725CC56C36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868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CCF9-D519-886F-FF47-ECBBBA5DC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C114B-BC34-A2F5-6335-746F6C36F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A1D2D-6D2F-A2CB-EDE0-583A6CD1F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256CE-CC6D-339E-489E-C87CCC28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2626-DACE-426B-A3BD-2F0737442317}" type="datetimeFigureOut">
              <a:rPr lang="en-SG" smtClean="0"/>
              <a:t>13/12/2022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1705-762F-92CD-6465-956A7117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F1165-D6C2-7989-2B09-2AFB8A1D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6151-5A48-4924-9784-725CC56C36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475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6B70-8021-B0A2-58DA-EF010811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98BF35-2109-8522-7928-0B1E14BB3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E8791-AD62-3D1A-A61D-BCA3AB580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9A55A-D088-66C5-7C93-00564705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2626-DACE-426B-A3BD-2F0737442317}" type="datetimeFigureOut">
              <a:rPr lang="en-SG" smtClean="0"/>
              <a:t>13/12/2022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21AA8-2B2F-8B00-8B5D-9F852D123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C3B4E-E447-E576-6178-DD342C2B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6151-5A48-4924-9784-725CC56C36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129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0066E1-2FD1-0C70-D929-AC5D46D0D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EF1B9-2A48-4BFC-9C5E-16706D755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CDF93-7A8E-AF33-AD51-D0597D20E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C2626-DACE-426B-A3BD-2F0737442317}" type="datetimeFigureOut">
              <a:rPr lang="en-SG" smtClean="0"/>
              <a:t>13/12/2022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E4C39-5530-F2D1-510C-2CE46E6D3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75497-DE1A-35EE-6BD8-F16D2EA3C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A6151-5A48-4924-9784-725CC56C36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352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87E95A-BD5F-2C59-4B70-91AFABFD94FA}"/>
              </a:ext>
            </a:extLst>
          </p:cNvPr>
          <p:cNvSpPr txBox="1"/>
          <p:nvPr/>
        </p:nvSpPr>
        <p:spPr>
          <a:xfrm>
            <a:off x="4612717" y="2554737"/>
            <a:ext cx="29665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600" dirty="0"/>
              <a:t>MVP</a:t>
            </a:r>
          </a:p>
        </p:txBody>
      </p:sp>
    </p:spTree>
    <p:extLst>
      <p:ext uri="{BB962C8B-B14F-4D97-AF65-F5344CB8AC3E}">
        <p14:creationId xmlns:p14="http://schemas.microsoft.com/office/powerpoint/2010/main" val="24807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9460C4-3CA4-C295-D62B-2651367534B3}"/>
              </a:ext>
            </a:extLst>
          </p:cNvPr>
          <p:cNvSpPr txBox="1"/>
          <p:nvPr/>
        </p:nvSpPr>
        <p:spPr>
          <a:xfrm>
            <a:off x="1493753" y="935340"/>
            <a:ext cx="1361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Name input: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13E2FB-0317-4626-D7D1-4275B5375DB3}"/>
              </a:ext>
            </a:extLst>
          </p:cNvPr>
          <p:cNvSpPr txBox="1"/>
          <p:nvPr/>
        </p:nvSpPr>
        <p:spPr>
          <a:xfrm>
            <a:off x="2180135" y="1443940"/>
            <a:ext cx="17938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Submit name </a:t>
            </a:r>
            <a:r>
              <a:rPr lang="en-SG" dirty="0" err="1"/>
              <a:t>btn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C4308-EC63-C7FF-2CDC-6E228116D16A}"/>
              </a:ext>
            </a:extLst>
          </p:cNvPr>
          <p:cNvSpPr txBox="1"/>
          <p:nvPr/>
        </p:nvSpPr>
        <p:spPr>
          <a:xfrm>
            <a:off x="2396519" y="4410968"/>
            <a:ext cx="1361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Reset all </a:t>
            </a:r>
            <a:r>
              <a:rPr lang="en-SG" dirty="0" err="1"/>
              <a:t>btn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C85E4E-EEC9-AA80-02A7-FFB0EF1E5A1B}"/>
              </a:ext>
            </a:extLst>
          </p:cNvPr>
          <p:cNvSpPr txBox="1"/>
          <p:nvPr/>
        </p:nvSpPr>
        <p:spPr>
          <a:xfrm>
            <a:off x="2854883" y="935340"/>
            <a:ext cx="2438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&lt;</a:t>
            </a:r>
            <a:r>
              <a:rPr lang="en-SG" i="1" dirty="0"/>
              <a:t>placeholder name</a:t>
            </a:r>
            <a:r>
              <a:rPr lang="en-SG" dirty="0"/>
              <a:t>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BAADE-DA78-FF37-4690-00ADF5BB6454}"/>
              </a:ext>
            </a:extLst>
          </p:cNvPr>
          <p:cNvSpPr txBox="1"/>
          <p:nvPr/>
        </p:nvSpPr>
        <p:spPr>
          <a:xfrm>
            <a:off x="2174318" y="1935720"/>
            <a:ext cx="184625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900" dirty="0"/>
              <a:t>Delete previous name </a:t>
            </a:r>
            <a:r>
              <a:rPr lang="en-SG" sz="900" dirty="0" err="1"/>
              <a:t>btn</a:t>
            </a:r>
            <a:endParaRPr lang="en-SG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FE6E23-4864-F0F2-EBDD-789799E7A405}"/>
              </a:ext>
            </a:extLst>
          </p:cNvPr>
          <p:cNvSpPr txBox="1"/>
          <p:nvPr/>
        </p:nvSpPr>
        <p:spPr>
          <a:xfrm>
            <a:off x="7998091" y="4017384"/>
            <a:ext cx="14806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Generate </a:t>
            </a:r>
            <a:r>
              <a:rPr lang="en-SG" dirty="0" err="1"/>
              <a:t>btn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F68F4A-C4FE-7B7C-CD5C-586E1FBD3E31}"/>
              </a:ext>
            </a:extLst>
          </p:cNvPr>
          <p:cNvSpPr txBox="1"/>
          <p:nvPr/>
        </p:nvSpPr>
        <p:spPr>
          <a:xfrm>
            <a:off x="6636961" y="2846156"/>
            <a:ext cx="136113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Pax per team input: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EE45D-6CD6-1425-A2DB-7B7CFD16B43C}"/>
              </a:ext>
            </a:extLst>
          </p:cNvPr>
          <p:cNvSpPr txBox="1"/>
          <p:nvPr/>
        </p:nvSpPr>
        <p:spPr>
          <a:xfrm>
            <a:off x="7998091" y="2846156"/>
            <a:ext cx="2438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endParaRPr lang="en-SG" dirty="0"/>
          </a:p>
          <a:p>
            <a:pPr algn="ctr"/>
            <a:r>
              <a:rPr lang="en-SG" dirty="0"/>
              <a:t>accept number only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6F8407-937B-628D-025D-344C3B9613F6}"/>
              </a:ext>
            </a:extLst>
          </p:cNvPr>
          <p:cNvSpPr txBox="1"/>
          <p:nvPr/>
        </p:nvSpPr>
        <p:spPr>
          <a:xfrm>
            <a:off x="1493753" y="2430657"/>
            <a:ext cx="367621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Entered names:</a:t>
            </a:r>
          </a:p>
          <a:p>
            <a:r>
              <a:rPr lang="en-SG" dirty="0"/>
              <a:t>Name1; Name2; Name3; Name4; Name5 Name6; Name7; Name8; Name9; Name10; Name11; Name12; Name13; Name14; Name15;</a:t>
            </a:r>
          </a:p>
        </p:txBody>
      </p:sp>
    </p:spTree>
    <p:extLst>
      <p:ext uri="{BB962C8B-B14F-4D97-AF65-F5344CB8AC3E}">
        <p14:creationId xmlns:p14="http://schemas.microsoft.com/office/powerpoint/2010/main" val="319170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2D64C9-220D-DD34-4BAB-E83BDD4889FE}"/>
              </a:ext>
            </a:extLst>
          </p:cNvPr>
          <p:cNvSpPr txBox="1"/>
          <p:nvPr/>
        </p:nvSpPr>
        <p:spPr>
          <a:xfrm>
            <a:off x="2254590" y="499079"/>
            <a:ext cx="1319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Group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089395-C51E-3801-944B-4C9C6FDAD49A}"/>
              </a:ext>
            </a:extLst>
          </p:cNvPr>
          <p:cNvSpPr txBox="1"/>
          <p:nvPr/>
        </p:nvSpPr>
        <p:spPr>
          <a:xfrm>
            <a:off x="2254590" y="868411"/>
            <a:ext cx="13192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Name12</a:t>
            </a:r>
          </a:p>
          <a:p>
            <a:r>
              <a:rPr lang="en-SG" dirty="0"/>
              <a:t>Name2</a:t>
            </a:r>
          </a:p>
          <a:p>
            <a:r>
              <a:rPr lang="en-SG" dirty="0"/>
              <a:t>Name7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22FC5C-4DFF-F4EC-8FFC-C6F7E3DB1441}"/>
              </a:ext>
            </a:extLst>
          </p:cNvPr>
          <p:cNvSpPr txBox="1"/>
          <p:nvPr/>
        </p:nvSpPr>
        <p:spPr>
          <a:xfrm>
            <a:off x="3796040" y="499079"/>
            <a:ext cx="1319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Group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6C6CB5-C576-15F3-90BF-0B1BFC103118}"/>
              </a:ext>
            </a:extLst>
          </p:cNvPr>
          <p:cNvSpPr txBox="1"/>
          <p:nvPr/>
        </p:nvSpPr>
        <p:spPr>
          <a:xfrm>
            <a:off x="3796040" y="868411"/>
            <a:ext cx="13192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Name1</a:t>
            </a:r>
          </a:p>
          <a:p>
            <a:r>
              <a:rPr lang="en-SG" dirty="0"/>
              <a:t>Name8</a:t>
            </a:r>
          </a:p>
          <a:p>
            <a:r>
              <a:rPr lang="en-SG" dirty="0"/>
              <a:t>Name3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BE42E5-A3C9-7DCD-4721-AF292D33A043}"/>
              </a:ext>
            </a:extLst>
          </p:cNvPr>
          <p:cNvSpPr txBox="1"/>
          <p:nvPr/>
        </p:nvSpPr>
        <p:spPr>
          <a:xfrm>
            <a:off x="5415436" y="499079"/>
            <a:ext cx="1319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Group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76C196-0AE3-B46E-A93A-8E788F8BEB79}"/>
              </a:ext>
            </a:extLst>
          </p:cNvPr>
          <p:cNvSpPr txBox="1"/>
          <p:nvPr/>
        </p:nvSpPr>
        <p:spPr>
          <a:xfrm>
            <a:off x="5415436" y="868411"/>
            <a:ext cx="13192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Name11</a:t>
            </a:r>
          </a:p>
          <a:p>
            <a:r>
              <a:rPr lang="en-SG" dirty="0"/>
              <a:t>Name4</a:t>
            </a:r>
          </a:p>
          <a:p>
            <a:r>
              <a:rPr lang="en-SG" dirty="0"/>
              <a:t>Name5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176DE4-6577-E0DD-54C8-0C34E4AFA2ED}"/>
              </a:ext>
            </a:extLst>
          </p:cNvPr>
          <p:cNvSpPr txBox="1"/>
          <p:nvPr/>
        </p:nvSpPr>
        <p:spPr>
          <a:xfrm>
            <a:off x="7111613" y="499079"/>
            <a:ext cx="1319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Group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047894-2815-B9C9-A5AB-1A48E664AA3F}"/>
              </a:ext>
            </a:extLst>
          </p:cNvPr>
          <p:cNvSpPr txBox="1"/>
          <p:nvPr/>
        </p:nvSpPr>
        <p:spPr>
          <a:xfrm>
            <a:off x="7111613" y="868411"/>
            <a:ext cx="13192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Name6</a:t>
            </a:r>
          </a:p>
          <a:p>
            <a:r>
              <a:rPr lang="en-SG" dirty="0"/>
              <a:t>Name15</a:t>
            </a:r>
          </a:p>
          <a:p>
            <a:r>
              <a:rPr lang="en-SG" dirty="0"/>
              <a:t>Name13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7FB466-BA2B-95A2-ECCE-9482FA3D2D62}"/>
              </a:ext>
            </a:extLst>
          </p:cNvPr>
          <p:cNvSpPr txBox="1"/>
          <p:nvPr/>
        </p:nvSpPr>
        <p:spPr>
          <a:xfrm>
            <a:off x="8724028" y="499079"/>
            <a:ext cx="1319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Group 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DC4204-3620-1069-E4AF-3E4E4EACD3D5}"/>
              </a:ext>
            </a:extLst>
          </p:cNvPr>
          <p:cNvSpPr txBox="1"/>
          <p:nvPr/>
        </p:nvSpPr>
        <p:spPr>
          <a:xfrm>
            <a:off x="8724028" y="868411"/>
            <a:ext cx="13192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Name9</a:t>
            </a:r>
          </a:p>
          <a:p>
            <a:r>
              <a:rPr lang="en-SG" dirty="0"/>
              <a:t>Name14</a:t>
            </a:r>
          </a:p>
          <a:p>
            <a:r>
              <a:rPr lang="en-SG" dirty="0"/>
              <a:t>Name10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C8ABF3-5E1C-D84A-988E-04633A12020E}"/>
              </a:ext>
            </a:extLst>
          </p:cNvPr>
          <p:cNvSpPr txBox="1"/>
          <p:nvPr/>
        </p:nvSpPr>
        <p:spPr>
          <a:xfrm>
            <a:off x="635194" y="857939"/>
            <a:ext cx="1319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Event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7F7C50-BBA9-B0A5-C561-731EBB078549}"/>
              </a:ext>
            </a:extLst>
          </p:cNvPr>
          <p:cNvSpPr txBox="1"/>
          <p:nvPr/>
        </p:nvSpPr>
        <p:spPr>
          <a:xfrm>
            <a:off x="2254590" y="2019589"/>
            <a:ext cx="1319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Group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4B2BEF-6EFC-0C63-1AA6-EAD233A4F1F5}"/>
              </a:ext>
            </a:extLst>
          </p:cNvPr>
          <p:cNvSpPr txBox="1"/>
          <p:nvPr/>
        </p:nvSpPr>
        <p:spPr>
          <a:xfrm>
            <a:off x="2254590" y="2388921"/>
            <a:ext cx="13192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Name12</a:t>
            </a:r>
          </a:p>
          <a:p>
            <a:r>
              <a:rPr lang="en-SG" dirty="0"/>
              <a:t>Name2</a:t>
            </a:r>
          </a:p>
          <a:p>
            <a:r>
              <a:rPr lang="en-SG" dirty="0"/>
              <a:t>Name7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A05659-2D72-C2F4-5BAE-3F386E359DC5}"/>
              </a:ext>
            </a:extLst>
          </p:cNvPr>
          <p:cNvSpPr txBox="1"/>
          <p:nvPr/>
        </p:nvSpPr>
        <p:spPr>
          <a:xfrm>
            <a:off x="3796040" y="2019589"/>
            <a:ext cx="1319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Group 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D52A349-8893-BBCF-4A4A-405CA0AD0B72}"/>
              </a:ext>
            </a:extLst>
          </p:cNvPr>
          <p:cNvSpPr txBox="1"/>
          <p:nvPr/>
        </p:nvSpPr>
        <p:spPr>
          <a:xfrm>
            <a:off x="3796040" y="2388921"/>
            <a:ext cx="13192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Name12</a:t>
            </a:r>
          </a:p>
          <a:p>
            <a:r>
              <a:rPr lang="en-SG" dirty="0"/>
              <a:t>Name2</a:t>
            </a:r>
          </a:p>
          <a:p>
            <a:r>
              <a:rPr lang="en-SG" dirty="0"/>
              <a:t>Name7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12D8DE-AA79-11D8-D6FD-9626EEC598C4}"/>
              </a:ext>
            </a:extLst>
          </p:cNvPr>
          <p:cNvSpPr txBox="1"/>
          <p:nvPr/>
        </p:nvSpPr>
        <p:spPr>
          <a:xfrm>
            <a:off x="5415436" y="2019589"/>
            <a:ext cx="1319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Group 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52F4CA-0784-F5A2-85B1-0F337A6F504A}"/>
              </a:ext>
            </a:extLst>
          </p:cNvPr>
          <p:cNvSpPr txBox="1"/>
          <p:nvPr/>
        </p:nvSpPr>
        <p:spPr>
          <a:xfrm>
            <a:off x="5415436" y="2388921"/>
            <a:ext cx="13192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Name12</a:t>
            </a:r>
          </a:p>
          <a:p>
            <a:r>
              <a:rPr lang="en-SG" dirty="0"/>
              <a:t>Name2</a:t>
            </a:r>
          </a:p>
          <a:p>
            <a:r>
              <a:rPr lang="en-SG" dirty="0"/>
              <a:t>Name7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032401-EE79-A19C-79B4-8B8E86BA257F}"/>
              </a:ext>
            </a:extLst>
          </p:cNvPr>
          <p:cNvSpPr txBox="1"/>
          <p:nvPr/>
        </p:nvSpPr>
        <p:spPr>
          <a:xfrm>
            <a:off x="7111613" y="2019589"/>
            <a:ext cx="1319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Group 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DC5ACD-6EA7-9C09-51A9-6DB402BD9419}"/>
              </a:ext>
            </a:extLst>
          </p:cNvPr>
          <p:cNvSpPr txBox="1"/>
          <p:nvPr/>
        </p:nvSpPr>
        <p:spPr>
          <a:xfrm>
            <a:off x="7111613" y="2388921"/>
            <a:ext cx="13192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Name12</a:t>
            </a:r>
          </a:p>
          <a:p>
            <a:r>
              <a:rPr lang="en-SG" dirty="0"/>
              <a:t>Name2</a:t>
            </a:r>
          </a:p>
          <a:p>
            <a:r>
              <a:rPr lang="en-SG" dirty="0"/>
              <a:t>Name7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5CEFC2C-E7A6-303C-6B9E-6091B384C906}"/>
              </a:ext>
            </a:extLst>
          </p:cNvPr>
          <p:cNvSpPr txBox="1"/>
          <p:nvPr/>
        </p:nvSpPr>
        <p:spPr>
          <a:xfrm>
            <a:off x="8724028" y="2019589"/>
            <a:ext cx="1319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Group 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E02519-B3FA-9975-CE28-09598D31E463}"/>
              </a:ext>
            </a:extLst>
          </p:cNvPr>
          <p:cNvSpPr txBox="1"/>
          <p:nvPr/>
        </p:nvSpPr>
        <p:spPr>
          <a:xfrm>
            <a:off x="8724028" y="2388921"/>
            <a:ext cx="13192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Name12</a:t>
            </a:r>
          </a:p>
          <a:p>
            <a:r>
              <a:rPr lang="en-SG" dirty="0"/>
              <a:t>Name2</a:t>
            </a:r>
          </a:p>
          <a:p>
            <a:r>
              <a:rPr lang="en-SG" dirty="0"/>
              <a:t>Name7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BD380A4-F0B5-553B-5E50-D475BFD28A78}"/>
              </a:ext>
            </a:extLst>
          </p:cNvPr>
          <p:cNvSpPr txBox="1"/>
          <p:nvPr/>
        </p:nvSpPr>
        <p:spPr>
          <a:xfrm>
            <a:off x="635194" y="2378449"/>
            <a:ext cx="1319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Event 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612440-4AA4-6615-14F0-9D4F874382AF}"/>
              </a:ext>
            </a:extLst>
          </p:cNvPr>
          <p:cNvSpPr txBox="1"/>
          <p:nvPr/>
        </p:nvSpPr>
        <p:spPr>
          <a:xfrm>
            <a:off x="2254590" y="3540099"/>
            <a:ext cx="1319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Group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1D87C5-3227-C0AC-583C-2DE4045738C1}"/>
              </a:ext>
            </a:extLst>
          </p:cNvPr>
          <p:cNvSpPr txBox="1"/>
          <p:nvPr/>
        </p:nvSpPr>
        <p:spPr>
          <a:xfrm>
            <a:off x="2254590" y="3909431"/>
            <a:ext cx="13192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Name12</a:t>
            </a:r>
          </a:p>
          <a:p>
            <a:r>
              <a:rPr lang="en-SG" dirty="0"/>
              <a:t>Name2</a:t>
            </a:r>
          </a:p>
          <a:p>
            <a:r>
              <a:rPr lang="en-SG" dirty="0"/>
              <a:t>Name7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02B516-0AF9-C92B-4CF9-9BA13234B844}"/>
              </a:ext>
            </a:extLst>
          </p:cNvPr>
          <p:cNvSpPr txBox="1"/>
          <p:nvPr/>
        </p:nvSpPr>
        <p:spPr>
          <a:xfrm>
            <a:off x="3796040" y="3540099"/>
            <a:ext cx="1319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Group 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3EA5015-7A54-5D0F-B96B-EAEA5D2845FE}"/>
              </a:ext>
            </a:extLst>
          </p:cNvPr>
          <p:cNvSpPr txBox="1"/>
          <p:nvPr/>
        </p:nvSpPr>
        <p:spPr>
          <a:xfrm>
            <a:off x="3796040" y="3909431"/>
            <a:ext cx="13192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Name12</a:t>
            </a:r>
          </a:p>
          <a:p>
            <a:r>
              <a:rPr lang="en-SG" dirty="0"/>
              <a:t>Name2</a:t>
            </a:r>
          </a:p>
          <a:p>
            <a:r>
              <a:rPr lang="en-SG" dirty="0"/>
              <a:t>Name7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902910-B3A5-B281-3FBD-616C304B33D9}"/>
              </a:ext>
            </a:extLst>
          </p:cNvPr>
          <p:cNvSpPr txBox="1"/>
          <p:nvPr/>
        </p:nvSpPr>
        <p:spPr>
          <a:xfrm>
            <a:off x="5415436" y="3540099"/>
            <a:ext cx="1319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Group 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7FAAF13-61A1-B0D7-C348-F77BEE9748EF}"/>
              </a:ext>
            </a:extLst>
          </p:cNvPr>
          <p:cNvSpPr txBox="1"/>
          <p:nvPr/>
        </p:nvSpPr>
        <p:spPr>
          <a:xfrm>
            <a:off x="5415436" y="3909431"/>
            <a:ext cx="13192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Name12</a:t>
            </a:r>
          </a:p>
          <a:p>
            <a:r>
              <a:rPr lang="en-SG" dirty="0"/>
              <a:t>Name2</a:t>
            </a:r>
          </a:p>
          <a:p>
            <a:r>
              <a:rPr lang="en-SG" dirty="0"/>
              <a:t>Name7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4163A7-DBD6-5104-A36B-BF4A0EA0DAE7}"/>
              </a:ext>
            </a:extLst>
          </p:cNvPr>
          <p:cNvSpPr txBox="1"/>
          <p:nvPr/>
        </p:nvSpPr>
        <p:spPr>
          <a:xfrm>
            <a:off x="7111613" y="3540099"/>
            <a:ext cx="1319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Group 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5C18937-07D8-730B-A9EE-B48176D8A380}"/>
              </a:ext>
            </a:extLst>
          </p:cNvPr>
          <p:cNvSpPr txBox="1"/>
          <p:nvPr/>
        </p:nvSpPr>
        <p:spPr>
          <a:xfrm>
            <a:off x="7111613" y="3909431"/>
            <a:ext cx="13192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Name12</a:t>
            </a:r>
          </a:p>
          <a:p>
            <a:r>
              <a:rPr lang="en-SG" dirty="0"/>
              <a:t>Name2</a:t>
            </a:r>
          </a:p>
          <a:p>
            <a:r>
              <a:rPr lang="en-SG" dirty="0"/>
              <a:t>Name7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C921D3D-B9A2-55B1-C3EB-800A38A03587}"/>
              </a:ext>
            </a:extLst>
          </p:cNvPr>
          <p:cNvSpPr txBox="1"/>
          <p:nvPr/>
        </p:nvSpPr>
        <p:spPr>
          <a:xfrm>
            <a:off x="8724028" y="3540099"/>
            <a:ext cx="1319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Group 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E36B9D5-3EEB-D9C7-4D7B-418C8791E8D0}"/>
              </a:ext>
            </a:extLst>
          </p:cNvPr>
          <p:cNvSpPr txBox="1"/>
          <p:nvPr/>
        </p:nvSpPr>
        <p:spPr>
          <a:xfrm>
            <a:off x="8724028" y="3909431"/>
            <a:ext cx="13192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Name12</a:t>
            </a:r>
          </a:p>
          <a:p>
            <a:r>
              <a:rPr lang="en-SG" dirty="0"/>
              <a:t>Name2</a:t>
            </a:r>
          </a:p>
          <a:p>
            <a:r>
              <a:rPr lang="en-SG" dirty="0"/>
              <a:t>Name7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465780B-F698-CD74-DAE1-69C0679D9E8F}"/>
              </a:ext>
            </a:extLst>
          </p:cNvPr>
          <p:cNvSpPr txBox="1"/>
          <p:nvPr/>
        </p:nvSpPr>
        <p:spPr>
          <a:xfrm>
            <a:off x="635194" y="3898959"/>
            <a:ext cx="1319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Event 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B70506D-5B02-D3DE-EEBD-4C70690525A0}"/>
              </a:ext>
            </a:extLst>
          </p:cNvPr>
          <p:cNvSpPr txBox="1"/>
          <p:nvPr/>
        </p:nvSpPr>
        <p:spPr>
          <a:xfrm>
            <a:off x="2254590" y="5066259"/>
            <a:ext cx="1319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Group 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2B1A458-EF4F-8D37-2AC1-4811BF7E5207}"/>
              </a:ext>
            </a:extLst>
          </p:cNvPr>
          <p:cNvSpPr txBox="1"/>
          <p:nvPr/>
        </p:nvSpPr>
        <p:spPr>
          <a:xfrm>
            <a:off x="2254590" y="5435591"/>
            <a:ext cx="13192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Name12</a:t>
            </a:r>
          </a:p>
          <a:p>
            <a:r>
              <a:rPr lang="en-SG" dirty="0"/>
              <a:t>Name2</a:t>
            </a:r>
          </a:p>
          <a:p>
            <a:r>
              <a:rPr lang="en-SG" dirty="0"/>
              <a:t>Name7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E2B9D3C-98B7-C2DE-840A-C263446CE57A}"/>
              </a:ext>
            </a:extLst>
          </p:cNvPr>
          <p:cNvSpPr txBox="1"/>
          <p:nvPr/>
        </p:nvSpPr>
        <p:spPr>
          <a:xfrm>
            <a:off x="3796040" y="5066259"/>
            <a:ext cx="1319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Group 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3852784-0721-888C-486C-FF08AF0024D7}"/>
              </a:ext>
            </a:extLst>
          </p:cNvPr>
          <p:cNvSpPr txBox="1"/>
          <p:nvPr/>
        </p:nvSpPr>
        <p:spPr>
          <a:xfrm>
            <a:off x="3796040" y="5435591"/>
            <a:ext cx="13192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Name12</a:t>
            </a:r>
          </a:p>
          <a:p>
            <a:r>
              <a:rPr lang="en-SG" dirty="0"/>
              <a:t>Name2</a:t>
            </a:r>
          </a:p>
          <a:p>
            <a:r>
              <a:rPr lang="en-SG" dirty="0"/>
              <a:t>Name7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B97CE2F-8558-2383-E34A-38E86845E0F9}"/>
              </a:ext>
            </a:extLst>
          </p:cNvPr>
          <p:cNvSpPr txBox="1"/>
          <p:nvPr/>
        </p:nvSpPr>
        <p:spPr>
          <a:xfrm>
            <a:off x="5415436" y="5066259"/>
            <a:ext cx="1319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Group 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B594B7E-5954-0E10-EDC9-D7F22A7A158F}"/>
              </a:ext>
            </a:extLst>
          </p:cNvPr>
          <p:cNvSpPr txBox="1"/>
          <p:nvPr/>
        </p:nvSpPr>
        <p:spPr>
          <a:xfrm>
            <a:off x="5415436" y="5435591"/>
            <a:ext cx="13192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Name12</a:t>
            </a:r>
          </a:p>
          <a:p>
            <a:r>
              <a:rPr lang="en-SG" dirty="0"/>
              <a:t>Name2</a:t>
            </a:r>
          </a:p>
          <a:p>
            <a:r>
              <a:rPr lang="en-SG" dirty="0"/>
              <a:t>Name7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0CDB6AC-E98A-C8F9-A70E-93129094E252}"/>
              </a:ext>
            </a:extLst>
          </p:cNvPr>
          <p:cNvSpPr txBox="1"/>
          <p:nvPr/>
        </p:nvSpPr>
        <p:spPr>
          <a:xfrm>
            <a:off x="7111613" y="5066259"/>
            <a:ext cx="1319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Group 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DE2C504-A1B2-B882-77A6-C62730F3322B}"/>
              </a:ext>
            </a:extLst>
          </p:cNvPr>
          <p:cNvSpPr txBox="1"/>
          <p:nvPr/>
        </p:nvSpPr>
        <p:spPr>
          <a:xfrm>
            <a:off x="7111613" y="5435591"/>
            <a:ext cx="13192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Name12</a:t>
            </a:r>
          </a:p>
          <a:p>
            <a:r>
              <a:rPr lang="en-SG" dirty="0"/>
              <a:t>Name2</a:t>
            </a:r>
          </a:p>
          <a:p>
            <a:r>
              <a:rPr lang="en-SG" dirty="0"/>
              <a:t>Name7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FD3F7DB-C4C8-0BFF-3C52-A942BEC1DF9E}"/>
              </a:ext>
            </a:extLst>
          </p:cNvPr>
          <p:cNvSpPr txBox="1"/>
          <p:nvPr/>
        </p:nvSpPr>
        <p:spPr>
          <a:xfrm>
            <a:off x="8724028" y="5066259"/>
            <a:ext cx="1319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Group 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F919A8D-6006-D7EB-C17F-A4C303A3C63D}"/>
              </a:ext>
            </a:extLst>
          </p:cNvPr>
          <p:cNvSpPr txBox="1"/>
          <p:nvPr/>
        </p:nvSpPr>
        <p:spPr>
          <a:xfrm>
            <a:off x="8724028" y="5435591"/>
            <a:ext cx="13192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Name12</a:t>
            </a:r>
          </a:p>
          <a:p>
            <a:r>
              <a:rPr lang="en-SG" dirty="0"/>
              <a:t>Name2</a:t>
            </a:r>
          </a:p>
          <a:p>
            <a:r>
              <a:rPr lang="en-SG" dirty="0"/>
              <a:t>Name7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8978F8D-A837-05A0-80D1-CB04E50F822B}"/>
              </a:ext>
            </a:extLst>
          </p:cNvPr>
          <p:cNvSpPr txBox="1"/>
          <p:nvPr/>
        </p:nvSpPr>
        <p:spPr>
          <a:xfrm>
            <a:off x="635194" y="5425119"/>
            <a:ext cx="1319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Event 4</a:t>
            </a:r>
          </a:p>
        </p:txBody>
      </p:sp>
    </p:spTree>
    <p:extLst>
      <p:ext uri="{BB962C8B-B14F-4D97-AF65-F5344CB8AC3E}">
        <p14:creationId xmlns:p14="http://schemas.microsoft.com/office/powerpoint/2010/main" val="215121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87E95A-BD5F-2C59-4B70-91AFABFD94FA}"/>
              </a:ext>
            </a:extLst>
          </p:cNvPr>
          <p:cNvSpPr txBox="1"/>
          <p:nvPr/>
        </p:nvSpPr>
        <p:spPr>
          <a:xfrm>
            <a:off x="3748342" y="2254590"/>
            <a:ext cx="50606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600" dirty="0"/>
              <a:t>Stretch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F2DF4F-BE59-60D2-05A3-9B71BD5BED82}"/>
              </a:ext>
            </a:extLst>
          </p:cNvPr>
          <p:cNvSpPr txBox="1"/>
          <p:nvPr/>
        </p:nvSpPr>
        <p:spPr>
          <a:xfrm>
            <a:off x="1731078" y="4537099"/>
            <a:ext cx="6065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Enter multiple names at once. Each name separated by a semicolon</a:t>
            </a:r>
          </a:p>
          <a:p>
            <a:pPr marL="342900" indent="-342900">
              <a:buAutoNum type="arabicPeriod"/>
            </a:pPr>
            <a:r>
              <a:rPr lang="en-SG" dirty="0"/>
              <a:t>In the current list of entered names, be able to individually select to delete.</a:t>
            </a:r>
          </a:p>
        </p:txBody>
      </p:sp>
    </p:spTree>
    <p:extLst>
      <p:ext uri="{BB962C8B-B14F-4D97-AF65-F5344CB8AC3E}">
        <p14:creationId xmlns:p14="http://schemas.microsoft.com/office/powerpoint/2010/main" val="3577189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197</Words>
  <Application>Microsoft Office PowerPoint</Application>
  <PresentationFormat>Widescreen</PresentationFormat>
  <Paragraphs>99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</dc:creator>
  <cp:lastModifiedBy>PK</cp:lastModifiedBy>
  <cp:revision>1</cp:revision>
  <dcterms:created xsi:type="dcterms:W3CDTF">2022-12-11T14:14:05Z</dcterms:created>
  <dcterms:modified xsi:type="dcterms:W3CDTF">2022-12-13T07:21:41Z</dcterms:modified>
</cp:coreProperties>
</file>