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8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66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6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9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5E8B-6673-4348-AED6-7E917A797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403E6-711A-2240-8C96-CAD4E5717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Difine</a:t>
            </a:r>
          </a:p>
        </p:txBody>
      </p:sp>
    </p:spTree>
    <p:extLst>
      <p:ext uri="{BB962C8B-B14F-4D97-AF65-F5344CB8AC3E}">
        <p14:creationId xmlns:p14="http://schemas.microsoft.com/office/powerpoint/2010/main" val="40646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EA18-4A11-374A-AEB6-CA4B1313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8F5C-99E7-9F4D-9D65-03FA05AF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Behoefte aan een evenementen registratiesysteem</a:t>
            </a:r>
          </a:p>
          <a:p>
            <a:endParaRPr lang="en-US" dirty="0"/>
          </a:p>
          <a:p>
            <a:r>
              <a:rPr lang="en-US" dirty="0" err="1"/>
              <a:t>Gebruiksvriendelijk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Evenement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aan het </a:t>
            </a:r>
            <a:r>
              <a:rPr lang="en-US" dirty="0" err="1"/>
              <a:t>thema</a:t>
            </a:r>
            <a:r>
              <a:rPr lang="en-US" dirty="0"/>
              <a:t> van het </a:t>
            </a:r>
            <a:r>
              <a:rPr lang="en-US" dirty="0" err="1"/>
              <a:t>evenement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2D21-2B58-7348-AF23-087D357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807D-2024-794D-A192-387F3823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Homepage met </a:t>
            </a:r>
            <a:r>
              <a:rPr lang="en-US" dirty="0" err="1"/>
              <a:t>aankomende</a:t>
            </a:r>
            <a:r>
              <a:rPr lang="en-US" dirty="0"/>
              <a:t> evenementen met een simple </a:t>
            </a:r>
            <a:r>
              <a:rPr lang="en-US" dirty="0" err="1"/>
              <a:t>minimalistisch</a:t>
            </a:r>
            <a:r>
              <a:rPr lang="en-US" dirty="0"/>
              <a:t> design</a:t>
            </a:r>
          </a:p>
          <a:p>
            <a:endParaRPr lang="en-US" dirty="0"/>
          </a:p>
          <a:p>
            <a:r>
              <a:rPr lang="en-US" dirty="0"/>
              <a:t>Agenda met </a:t>
            </a:r>
            <a:r>
              <a:rPr lang="en-US" dirty="0" err="1"/>
              <a:t>komende</a:t>
            </a:r>
            <a:r>
              <a:rPr lang="en-US" dirty="0"/>
              <a:t> evenementen</a:t>
            </a:r>
          </a:p>
          <a:p>
            <a:endParaRPr lang="en-US" dirty="0"/>
          </a:p>
          <a:p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een account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inschrijven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een </a:t>
            </a:r>
            <a:r>
              <a:rPr lang="en-US" dirty="0" err="1"/>
              <a:t>evenement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aangemeld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een badge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uitgeprint</a:t>
            </a:r>
            <a:r>
              <a:rPr lang="en-US" dirty="0"/>
              <a:t> of in de wallet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Admin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evenementen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, </a:t>
            </a:r>
            <a:r>
              <a:rPr lang="en-US" dirty="0" err="1"/>
              <a:t>aangepast</a:t>
            </a:r>
            <a:r>
              <a:rPr lang="en-US" dirty="0"/>
              <a:t> of </a:t>
            </a:r>
            <a:r>
              <a:rPr lang="en-US" dirty="0" err="1"/>
              <a:t>verwijderd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9C4F-1F58-6E4F-928A-23C9E39D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aflsuiting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D13E-94D9-2540-A27A-9C928F61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Simpel </a:t>
            </a:r>
            <a:r>
              <a:rPr lang="en-US" dirty="0" err="1"/>
              <a:t>en</a:t>
            </a:r>
            <a:r>
              <a:rPr lang="en-US" dirty="0"/>
              <a:t> Minimalistische website.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zowel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admin. </a:t>
            </a:r>
          </a:p>
          <a:p>
            <a:endParaRPr lang="en-US" dirty="0"/>
          </a:p>
          <a:p>
            <a:r>
              <a:rPr lang="en-US" dirty="0"/>
              <a:t>Veiligheid</a:t>
            </a:r>
          </a:p>
          <a:p>
            <a:endParaRPr lang="en-US" dirty="0"/>
          </a:p>
          <a:p>
            <a:r>
              <a:rPr lang="en-US" dirty="0"/>
              <a:t>Goede </a:t>
            </a:r>
            <a:r>
              <a:rPr lang="en-US" dirty="0" err="1"/>
              <a:t>samenwerking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133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{6D969FCA-441E-D54F-A5E9-17F1B37B0618}tf10001060</Template>
  <TotalTime>83</TotalTime>
  <Words>89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Trebuchet MS</vt:lpstr>
      <vt:lpstr>Wingdings 3</vt:lpstr>
      <vt:lpstr>Facet</vt:lpstr>
      <vt:lpstr>Pitch</vt:lpstr>
      <vt:lpstr>Probleem</vt:lpstr>
      <vt:lpstr>Oplossing</vt:lpstr>
      <vt:lpstr>aflsuiting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Tim van Osch</dc:creator>
  <cp:lastModifiedBy>Tim van Osch</cp:lastModifiedBy>
  <cp:revision>4</cp:revision>
  <dcterms:created xsi:type="dcterms:W3CDTF">2019-10-07T07:44:03Z</dcterms:created>
  <dcterms:modified xsi:type="dcterms:W3CDTF">2019-10-07T09:07:40Z</dcterms:modified>
</cp:coreProperties>
</file>