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00DF-DDFC-4345-9161-EFA66291EB1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47CB-6840-4F6C-964A-1E7539A550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00DF-DDFC-4345-9161-EFA66291EB1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47CB-6840-4F6C-964A-1E7539A550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00DF-DDFC-4345-9161-EFA66291EB1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47CB-6840-4F6C-964A-1E7539A550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00DF-DDFC-4345-9161-EFA66291EB1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47CB-6840-4F6C-964A-1E7539A550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00DF-DDFC-4345-9161-EFA66291EB1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47CB-6840-4F6C-964A-1E7539A550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00DF-DDFC-4345-9161-EFA66291EB1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47CB-6840-4F6C-964A-1E7539A550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00DF-DDFC-4345-9161-EFA66291EB1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47CB-6840-4F6C-964A-1E7539A550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00DF-DDFC-4345-9161-EFA66291EB1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47CB-6840-4F6C-964A-1E7539A550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00DF-DDFC-4345-9161-EFA66291EB1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47CB-6840-4F6C-964A-1E7539A550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00DF-DDFC-4345-9161-EFA66291EB1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47CB-6840-4F6C-964A-1E7539A550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00DF-DDFC-4345-9161-EFA66291EB1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47CB-6840-4F6C-964A-1E7539A550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E00DF-DDFC-4345-9161-EFA66291EB1A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247CB-6840-4F6C-964A-1E7539A550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000108"/>
            <a:ext cx="8858312" cy="571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7158" y="1214422"/>
            <a:ext cx="8501122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err="1">
                <a:solidFill>
                  <a:schemeClr val="tx1"/>
                </a:solidFill>
              </a:rPr>
              <a:t>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2857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86710" y="1285860"/>
            <a:ext cx="100013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8596" y="1285860"/>
            <a:ext cx="100013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71604" y="1285860"/>
            <a:ext cx="100013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블로</a:t>
            </a:r>
            <a:r>
              <a:rPr lang="ko-KR" altLang="en-US"/>
              <a:t>그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14612" y="1285860"/>
            <a:ext cx="100013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방명록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57158" y="1714488"/>
            <a:ext cx="7215238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7158" y="3357562"/>
            <a:ext cx="7215238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7158" y="5000636"/>
            <a:ext cx="7215238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43834" y="1714488"/>
            <a:ext cx="1214446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사이드바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000108"/>
            <a:ext cx="8858312" cy="571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7158" y="1214422"/>
            <a:ext cx="8501122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err="1">
                <a:solidFill>
                  <a:schemeClr val="tx1"/>
                </a:solidFill>
              </a:rPr>
              <a:t>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2857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500958" y="1285860"/>
            <a:ext cx="128588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로그아</a:t>
            </a:r>
            <a:r>
              <a:rPr lang="ko-KR" altLang="en-US"/>
              <a:t>웃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28596" y="1285860"/>
            <a:ext cx="100013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71604" y="1285860"/>
            <a:ext cx="100013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블로</a:t>
            </a:r>
            <a:r>
              <a:rPr lang="ko-KR" altLang="en-US"/>
              <a:t>그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14612" y="1285860"/>
            <a:ext cx="100013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방명록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57158" y="1714488"/>
            <a:ext cx="7215238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7158" y="3357562"/>
            <a:ext cx="7215238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7158" y="5000636"/>
            <a:ext cx="7215238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43834" y="1714488"/>
            <a:ext cx="1214446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사이드바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29388" y="1285860"/>
            <a:ext cx="100013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</a:t>
            </a:r>
            <a:r>
              <a:rPr lang="ko-KR" altLang="en-US" dirty="0"/>
              <a:t>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429388" y="2857496"/>
            <a:ext cx="100013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29388" y="4500570"/>
            <a:ext cx="100013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29388" y="6143644"/>
            <a:ext cx="100013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000108"/>
            <a:ext cx="8858312" cy="571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7158" y="1214422"/>
            <a:ext cx="8501122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err="1">
                <a:solidFill>
                  <a:schemeClr val="tx1"/>
                </a:solidFill>
              </a:rPr>
              <a:t>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2857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86710" y="1285860"/>
            <a:ext cx="100013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8596" y="1285860"/>
            <a:ext cx="100013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71604" y="1285860"/>
            <a:ext cx="100013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블로</a:t>
            </a:r>
            <a:r>
              <a:rPr lang="ko-KR" altLang="en-US"/>
              <a:t>그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14612" y="1285860"/>
            <a:ext cx="100013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방명록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57158" y="1714488"/>
            <a:ext cx="8501122" cy="3786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방명록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7158" y="5715016"/>
            <a:ext cx="1285884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</a:t>
            </a:r>
            <a:r>
              <a:rPr lang="ko-KR" altLang="en-US">
                <a:solidFill>
                  <a:schemeClr val="tx1"/>
                </a:solidFill>
              </a:rPr>
              <a:t>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29454" y="5715016"/>
            <a:ext cx="1928826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방명록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85918" y="5715016"/>
            <a:ext cx="1285884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비밀번</a:t>
            </a:r>
            <a:r>
              <a:rPr lang="ko-KR" altLang="en-US">
                <a:solidFill>
                  <a:schemeClr val="tx1"/>
                </a:solidFill>
              </a:rPr>
              <a:t>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14678" y="5715016"/>
            <a:ext cx="3571900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방명록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000108"/>
            <a:ext cx="8858312" cy="571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7158" y="1214422"/>
            <a:ext cx="8501122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err="1">
                <a:solidFill>
                  <a:schemeClr val="tx1"/>
                </a:solidFill>
              </a:rPr>
              <a:t>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2857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86710" y="1285860"/>
            <a:ext cx="100013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8596" y="1285860"/>
            <a:ext cx="100013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71604" y="1285860"/>
            <a:ext cx="100013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블로</a:t>
            </a:r>
            <a:r>
              <a:rPr lang="ko-KR" altLang="en-US"/>
              <a:t>그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14612" y="1285860"/>
            <a:ext cx="100013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방명록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57158" y="1714488"/>
            <a:ext cx="8501122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28926" y="1928802"/>
            <a:ext cx="3429024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928926" y="3786190"/>
            <a:ext cx="3429024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28926" y="2857496"/>
            <a:ext cx="3429024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57</Words>
  <Application>Microsoft Office PowerPoint</Application>
  <PresentationFormat>화면 슬라이드 쇼(4:3)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</cp:revision>
  <dcterms:created xsi:type="dcterms:W3CDTF">2022-01-10T02:18:18Z</dcterms:created>
  <dcterms:modified xsi:type="dcterms:W3CDTF">2022-01-10T02:33:47Z</dcterms:modified>
</cp:coreProperties>
</file>