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43" r:id="rId25"/>
    <p:sldId id="345" r:id="rId26"/>
    <p:sldId id="346" r:id="rId27"/>
    <p:sldId id="347" r:id="rId28"/>
    <p:sldId id="349" r:id="rId29"/>
    <p:sldId id="348" r:id="rId30"/>
    <p:sldId id="350" r:id="rId31"/>
    <p:sldId id="351" r:id="rId32"/>
    <p:sldId id="352" r:id="rId33"/>
    <p:sldId id="353" r:id="rId34"/>
    <p:sldId id="354" r:id="rId35"/>
    <p:sldId id="356" r:id="rId36"/>
    <p:sldId id="357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7" r:id="rId45"/>
    <p:sldId id="369" r:id="rId46"/>
    <p:sldId id="371" r:id="rId47"/>
    <p:sldId id="372" r:id="rId48"/>
    <p:sldId id="373" r:id="rId49"/>
    <p:sldId id="375" r:id="rId50"/>
    <p:sldId id="376" r:id="rId51"/>
    <p:sldId id="271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9837339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407695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08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CSS3 </a:t>
            </a:r>
            <a:r>
              <a:rPr lang="ko-KR" altLang="en-US" b="1" dirty="0" smtClean="0">
                <a:solidFill>
                  <a:schemeClr val="bg1"/>
                </a:solidFill>
              </a:rPr>
              <a:t>효과와 애니메이션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형식 변환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8-5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인라인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형식을 블록 형식으로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ch08/05_display1.htmlhtml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292736"/>
            <a:ext cx="8344461" cy="336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p.bk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 형식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세계적인 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기업에는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등이 있습니다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pc="-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블록 형식으로 변환한 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="bk"&gt;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세계적인 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기업에는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등이 있습니다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pc="-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50731"/>
            <a:ext cx="3960440" cy="22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형식 변환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8-6 </a:t>
            </a:r>
            <a:r>
              <a:rPr lang="ko-KR" altLang="en-US" sz="1100" dirty="0">
                <a:solidFill>
                  <a:schemeClr val="tx1"/>
                </a:solidFill>
              </a:rPr>
              <a:t>블록 형식을 </a:t>
            </a:r>
            <a:r>
              <a:rPr lang="ko-KR" altLang="en-US" sz="1100" dirty="0" err="1">
                <a:solidFill>
                  <a:schemeClr val="tx1"/>
                </a:solidFill>
              </a:rPr>
              <a:t>인라인</a:t>
            </a:r>
            <a:r>
              <a:rPr lang="ko-KR" altLang="en-US" sz="1100" dirty="0">
                <a:solidFill>
                  <a:schemeClr val="tx1"/>
                </a:solidFill>
              </a:rPr>
              <a:t> 형식으로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ch08/06_display2.html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292736"/>
            <a:ext cx="8344461" cy="451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ul.in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블록 형식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="http://www.apple.com"&gt;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="http://www.oracle.com"&gt;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 형식으로 변환한 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="http://www.apple.com"&gt;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="http://www.oracle.com"&gt;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84" y="4221088"/>
            <a:ext cx="336549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백그라운드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lvl="1"/>
            <a:r>
              <a:rPr lang="en-US" altLang="ko-KR" dirty="0"/>
              <a:t>background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background-image </a:t>
            </a:r>
            <a:r>
              <a:rPr lang="ko-KR" altLang="en-US" dirty="0"/>
              <a:t>속성을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선형과 원형</a:t>
            </a:r>
            <a:r>
              <a:rPr lang="en-US" altLang="ko-KR" dirty="0"/>
              <a:t> </a:t>
            </a:r>
            <a:r>
              <a:rPr lang="ko-KR" altLang="en-US" dirty="0" smtClean="0"/>
              <a:t>두 </a:t>
            </a:r>
            <a:r>
              <a:rPr lang="ko-KR" altLang="en-US" dirty="0"/>
              <a:t>가지 형태가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효과에서 색상 번짐 방향 설정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3"/>
            <a:ext cx="3771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백그라운드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83671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8-7 </a:t>
            </a:r>
            <a:r>
              <a:rPr lang="ko-KR" altLang="en-US" sz="1100" dirty="0">
                <a:solidFill>
                  <a:schemeClr val="tx1"/>
                </a:solidFill>
              </a:rPr>
              <a:t>선형 </a:t>
            </a:r>
            <a:r>
              <a:rPr lang="ko-KR" altLang="en-US" sz="1100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100" dirty="0">
                <a:solidFill>
                  <a:schemeClr val="tx1"/>
                </a:solidFill>
              </a:rPr>
              <a:t> 효과 적용하기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ch08/07_linear.html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344461" cy="53766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#grad1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linear-gradient(270deg,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yellow)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#grad2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linear-gradient(red,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green)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#grad3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spc="-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linear-gradient(red,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indigo,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violet)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#grad4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spc="-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linear-gradient(to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indigo,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violet)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="grad1"&gt;&lt;/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="grad2"&gt;&lt;/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="grad3"&gt;&lt;/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(to right)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="grad4"&gt;&lt;/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최신 브라우저를 사용해주시기 바랍니다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04864"/>
            <a:ext cx="3255161" cy="39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백그라운드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8-8 </a:t>
            </a:r>
            <a:r>
              <a:rPr lang="ko-KR" altLang="en-US" sz="1100" dirty="0">
                <a:solidFill>
                  <a:schemeClr val="tx1"/>
                </a:solidFill>
              </a:rPr>
              <a:t>원형 </a:t>
            </a:r>
            <a:r>
              <a:rPr lang="ko-KR" altLang="en-US" sz="1100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100" dirty="0">
                <a:solidFill>
                  <a:schemeClr val="tx1"/>
                </a:solidFill>
              </a:rPr>
              <a:t> 효과 적용하기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ch08/08_radial.html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340768"/>
            <a:ext cx="8344461" cy="495855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#grad1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radial-gradient(yellow,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green)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#grad2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radial-gradient(red,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#grad3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15%,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%)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#grad4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radial-gradient(circle,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원형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="grad1"&gt;&lt;/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원형 그레이디언트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="grad2"&gt;&lt;/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 영역 지정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(%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="grad3"&gt;&lt;/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모양 지정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(ellipse, circle)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="grad4"&gt;&lt;/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브라우저를 사용해주시기 바랍니다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15" y="2204864"/>
            <a:ext cx="336876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1. 2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166610" cy="40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평행 이동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8-9 </a:t>
            </a:r>
            <a:r>
              <a:rPr lang="ko-KR" altLang="en-US" sz="1100" dirty="0">
                <a:solidFill>
                  <a:schemeClr val="tx1"/>
                </a:solidFill>
              </a:rPr>
              <a:t>평행 이동 </a:t>
            </a:r>
            <a:r>
              <a:rPr lang="ko-KR" altLang="en-US" sz="1100" dirty="0" smtClean="0">
                <a:solidFill>
                  <a:schemeClr val="tx1"/>
                </a:solidFill>
              </a:rPr>
              <a:t>변환하기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ch08/09_translate.htmlial.html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298638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translate(100px,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3137335" cy="26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3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회전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8-10 </a:t>
            </a:r>
            <a:r>
              <a:rPr lang="ko-KR" altLang="en-US" sz="1100" dirty="0">
                <a:solidFill>
                  <a:schemeClr val="tx1"/>
                </a:solidFill>
              </a:rPr>
              <a:t>회전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ch08/10_rotate.html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9364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rotate(-90deg)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(45deg)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(-90deg)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60848"/>
            <a:ext cx="1944216" cy="4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크기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8-11 </a:t>
            </a:r>
            <a:r>
              <a:rPr lang="ko-KR" altLang="en-US" sz="1100" dirty="0">
                <a:solidFill>
                  <a:schemeClr val="tx1"/>
                </a:solidFill>
              </a:rPr>
              <a:t>크기 </a:t>
            </a:r>
            <a:r>
              <a:rPr lang="ko-KR" altLang="en-US" sz="1100" dirty="0" smtClean="0">
                <a:solidFill>
                  <a:schemeClr val="tx1"/>
                </a:solidFill>
              </a:rPr>
              <a:t>변환하기  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ch08/11_scale.html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skyblue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scale(0.5,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(0.5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 축소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 확대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066727" cy="41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기울기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8-12 </a:t>
            </a:r>
            <a:r>
              <a:rPr lang="ko-KR" altLang="en-US" sz="1100" dirty="0" smtClean="0">
                <a:solidFill>
                  <a:schemeClr val="tx1"/>
                </a:solidFill>
              </a:rPr>
              <a:t>기울기 변환하기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ch08/12_skew.html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58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skewX(50deg)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skewY(-30deg)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skew(20deg,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41971"/>
            <a:ext cx="1849562" cy="45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속성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en-US" altLang="ko-KR" dirty="0">
                <a:latin typeface="+mn-ea"/>
                <a:ea typeface="+mn-ea"/>
              </a:rPr>
              <a:t>2</a:t>
            </a:r>
            <a:r>
              <a:rPr kumimoji="0" lang="ko-KR" altLang="en-US" dirty="0">
                <a:latin typeface="+mn-ea"/>
                <a:ea typeface="+mn-ea"/>
              </a:rPr>
              <a:t>차원 변환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en-US" altLang="ko-KR" dirty="0">
                <a:latin typeface="+mn-ea"/>
                <a:ea typeface="+mn-ea"/>
              </a:rPr>
              <a:t>3</a:t>
            </a:r>
            <a:r>
              <a:rPr kumimoji="0" lang="ko-KR" altLang="en-US" dirty="0">
                <a:latin typeface="+mn-ea"/>
                <a:ea typeface="+mn-ea"/>
              </a:rPr>
              <a:t>차원 변환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변화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05 </a:t>
            </a:r>
            <a:r>
              <a:rPr kumimoji="0" lang="ko-KR" altLang="en-US" dirty="0">
                <a:latin typeface="+mn-ea"/>
                <a:ea typeface="+mn-ea"/>
              </a:rPr>
              <a:t>애니메이션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6. 2</a:t>
            </a:r>
            <a:r>
              <a:rPr lang="ko-KR" altLang="en-US" dirty="0" smtClean="0"/>
              <a:t>차원 행렬 구조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8-13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행렬 구조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ch08/13_matrix.html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00808"/>
            <a:ext cx="1872208" cy="46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4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8-14 </a:t>
            </a:r>
            <a:r>
              <a:rPr lang="ko-KR" altLang="en-US" sz="1100" dirty="0">
                <a:solidFill>
                  <a:schemeClr val="tx1"/>
                </a:solidFill>
              </a:rPr>
              <a:t>혼합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ch08/14_compound.html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scale(1.5)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skew(30deg)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translate(50px)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translate(200px)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rotate(-90deg)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scale(2)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5024"/>
            <a:ext cx="3384376" cy="24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8-15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변환 효과 응용하기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ch08/15_apply.html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5764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.c1:hover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translate(0px,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scale(0.7)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안에 마우스를 올리면 무엇이 보일까요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81128"/>
            <a:ext cx="45023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5" y="908720"/>
            <a:ext cx="7415213" cy="55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8-16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차원 회전하기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ch08/16_3d.html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.container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.transformed:hover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backface-visibility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rotateY(50deg)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rotateX(0deg)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.transformed2:hover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backface-visibility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rotateY(0deg)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rotateX(45deg)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="transformed2"&gt;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1914945" cy="40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0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7011827" cy="3096344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smtClean="0"/>
              <a:t>변화 속성</a:t>
            </a:r>
            <a:endParaRPr lang="en-US" altLang="ko-KR" smtClean="0"/>
          </a:p>
          <a:p>
            <a:pPr lvl="1"/>
            <a:r>
              <a:rPr lang="ko-KR" altLang="en-US" smtClean="0"/>
              <a:t>효과가 적용되는 과정을 좀 더 부드럽게 보여주거나</a:t>
            </a:r>
            <a:r>
              <a:rPr lang="en-US" altLang="ko-KR" smtClean="0"/>
              <a:t>,</a:t>
            </a:r>
            <a:r>
              <a:rPr lang="ko-KR" altLang="en-US" smtClean="0"/>
              <a:t> 그 과정을 시간적으로 조정할 수 있도록 해주는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1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8-17 </a:t>
            </a:r>
            <a:r>
              <a:rPr lang="ko-KR" altLang="en-US" sz="1100" dirty="0">
                <a:solidFill>
                  <a:schemeClr val="tx1"/>
                </a:solidFill>
              </a:rPr>
              <a:t>박스 가로 길이 늘리기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ch08/17_transition1.html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29283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늘어납니다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1128"/>
            <a:ext cx="549661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8-18 </a:t>
            </a:r>
            <a:r>
              <a:rPr lang="ko-KR" altLang="en-US" sz="1100" dirty="0">
                <a:solidFill>
                  <a:schemeClr val="tx1"/>
                </a:solidFill>
              </a:rPr>
              <a:t>박스를 회전시키면서 크기와 테두리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ch08/18_transition2.html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64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rotate(360deg)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회전하면서 커집니다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51" y="3897052"/>
            <a:ext cx="411412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7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b="0" dirty="0"/>
              <a:t>transition-property : </a:t>
            </a:r>
            <a:r>
              <a:rPr lang="ko-KR" altLang="en-US" b="0" dirty="0"/>
              <a:t>변화 효과를 </a:t>
            </a:r>
            <a:r>
              <a:rPr lang="ko-KR" altLang="en-US" b="0"/>
              <a:t>적용할 </a:t>
            </a:r>
            <a:r>
              <a:rPr lang="ko-KR" altLang="en-US" b="0" smtClean="0"/>
              <a:t>속성들 </a:t>
            </a:r>
            <a:r>
              <a:rPr lang="ko-KR" altLang="en-US" b="0" dirty="0" smtClean="0"/>
              <a:t>나열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transition-duration </a:t>
            </a:r>
            <a:r>
              <a:rPr lang="en-US" altLang="ko-KR" b="0" dirty="0"/>
              <a:t>: </a:t>
            </a:r>
            <a:r>
              <a:rPr lang="ko-KR" altLang="en-US" b="0" dirty="0"/>
              <a:t>변화가 </a:t>
            </a:r>
            <a:r>
              <a:rPr lang="ko-KR" altLang="en-US" b="0"/>
              <a:t>지속되는 </a:t>
            </a:r>
            <a:r>
              <a:rPr lang="ko-KR" altLang="en-US" b="0" smtClean="0"/>
              <a:t>시간 </a:t>
            </a:r>
            <a:r>
              <a:rPr lang="ko-KR" altLang="en-US" b="0" dirty="0" smtClean="0"/>
              <a:t>지정</a:t>
            </a:r>
            <a:endParaRPr lang="en-US" altLang="ko-KR" b="0" dirty="0"/>
          </a:p>
          <a:p>
            <a:pPr lvl="1"/>
            <a:r>
              <a:rPr lang="en-US" altLang="ko-KR" b="0" dirty="0" smtClean="0"/>
              <a:t>transition-timing-function </a:t>
            </a:r>
            <a:r>
              <a:rPr lang="en-US" altLang="ko-KR" b="0" dirty="0"/>
              <a:t>: </a:t>
            </a:r>
            <a:r>
              <a:rPr lang="ko-KR" altLang="en-US" b="0" dirty="0"/>
              <a:t>변화의 시작과 </a:t>
            </a:r>
            <a:r>
              <a:rPr lang="ko-KR" altLang="en-US" b="0"/>
              <a:t>끝 </a:t>
            </a:r>
            <a:r>
              <a:rPr lang="ko-KR" altLang="en-US" b="0" smtClean="0"/>
              <a:t>타이밍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transition-delay </a:t>
            </a:r>
            <a:r>
              <a:rPr lang="en-US" altLang="ko-KR" b="0" dirty="0"/>
              <a:t>: </a:t>
            </a:r>
            <a:r>
              <a:rPr lang="ko-KR" altLang="en-US" b="0" dirty="0"/>
              <a:t>변화 효과가 </a:t>
            </a:r>
            <a:r>
              <a:rPr lang="ko-KR" altLang="en-US" b="0"/>
              <a:t>지연되는 </a:t>
            </a:r>
            <a:r>
              <a:rPr lang="ko-KR" altLang="en-US" b="0" smtClean="0"/>
              <a:t>시간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42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72608"/>
          </a:xfrm>
        </p:spPr>
        <p:txBody>
          <a:bodyPr/>
          <a:lstStyle/>
          <a:p>
            <a:r>
              <a:rPr lang="ko-KR" altLang="en-US" smtClean="0"/>
              <a:t>변화 </a:t>
            </a:r>
            <a:r>
              <a:rPr lang="ko-KR" altLang="en-US" dirty="0" smtClean="0"/>
              <a:t>속성 작성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단축형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기본형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확장 기본형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61727"/>
            <a:ext cx="5857683" cy="504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52" y="1940818"/>
            <a:ext cx="5841206" cy="11001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4"/>
            <a:ext cx="5830729" cy="1498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013176"/>
            <a:ext cx="584644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불투명도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가시성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형식 변환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그레이디언트</a:t>
            </a:r>
            <a:r>
              <a:rPr lang="ko-KR" altLang="en-US" dirty="0">
                <a:latin typeface="+mn-ea"/>
                <a:ea typeface="+mn-ea"/>
              </a:rPr>
              <a:t> 속성의 사용법을 알고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 적용할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변환 함수의 종류를 알고 적용할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차원 변환 함수의 종류를 알고 적용할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CSS3</a:t>
            </a:r>
            <a:r>
              <a:rPr lang="ko-KR" altLang="en-US" dirty="0">
                <a:latin typeface="+mn-ea"/>
                <a:ea typeface="+mn-ea"/>
              </a:rPr>
              <a:t>에서 제공하는 애니메이션 속성의 종류를 알고 적용할 수 있다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transition-property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8-19 </a:t>
            </a:r>
            <a:r>
              <a:rPr lang="ko-KR" altLang="en-US" sz="1100" dirty="0">
                <a:solidFill>
                  <a:schemeClr val="tx1"/>
                </a:solidFill>
              </a:rPr>
              <a:t>변화 효과 대상 지정하기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ch08/19_tproperty.html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321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transition-property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여러 속성이 변합니다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25144"/>
            <a:ext cx="669819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0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transition-duration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8-20 </a:t>
            </a:r>
            <a:r>
              <a:rPr lang="ko-KR" altLang="en-US" sz="1100" dirty="0">
                <a:solidFill>
                  <a:schemeClr val="tx1"/>
                </a:solidFill>
              </a:rPr>
              <a:t>변화 효과의 지속 시간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ch08/20_tduration.html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300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280px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동안 서서히 변합니다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09120"/>
            <a:ext cx="799880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808312"/>
          </a:xfrm>
        </p:spPr>
        <p:txBody>
          <a:bodyPr/>
          <a:lstStyle/>
          <a:p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linear </a:t>
            </a:r>
            <a:r>
              <a:rPr lang="en-US" altLang="ko-KR" dirty="0"/>
              <a:t>: </a:t>
            </a:r>
            <a:r>
              <a:rPr lang="ko-KR" altLang="en-US" dirty="0"/>
              <a:t>처음부터 끝까지 같은 </a:t>
            </a:r>
            <a:r>
              <a:rPr lang="ko-KR" altLang="en-US" dirty="0" smtClean="0"/>
              <a:t>속도</a:t>
            </a:r>
            <a:endParaRPr lang="en-US" altLang="ko-KR" dirty="0"/>
          </a:p>
          <a:p>
            <a:pPr lvl="1"/>
            <a:r>
              <a:rPr lang="en-US" altLang="ko-KR" dirty="0" smtClean="0"/>
              <a:t>ease </a:t>
            </a:r>
            <a:r>
              <a:rPr lang="en-US" altLang="ko-KR" dirty="0"/>
              <a:t>: </a:t>
            </a:r>
            <a:r>
              <a:rPr lang="ko-KR" altLang="en-US" dirty="0"/>
              <a:t>느리게 시작하여 점점 빨라졌다가 느리게 </a:t>
            </a:r>
            <a:r>
              <a:rPr lang="ko-KR" altLang="en-US" dirty="0" smtClean="0"/>
              <a:t>끝남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ease-in </a:t>
            </a:r>
            <a:r>
              <a:rPr lang="en-US" altLang="ko-KR" dirty="0"/>
              <a:t>: </a:t>
            </a:r>
            <a:r>
              <a:rPr lang="ko-KR" altLang="en-US" dirty="0"/>
              <a:t>느리게 시작하여 점점 빨라지다가 일정한 속도에 다다르면 같은 속도를 </a:t>
            </a:r>
            <a:r>
              <a:rPr lang="ko-KR" altLang="en-US" dirty="0" smtClean="0"/>
              <a:t>유지</a:t>
            </a:r>
            <a:endParaRPr lang="en-US" altLang="ko-KR" dirty="0"/>
          </a:p>
          <a:p>
            <a:pPr lvl="1"/>
            <a:r>
              <a:rPr lang="en-US" altLang="ko-KR" dirty="0" smtClean="0"/>
              <a:t>ease-out </a:t>
            </a:r>
            <a:r>
              <a:rPr lang="en-US" altLang="ko-KR" dirty="0"/>
              <a:t>: </a:t>
            </a:r>
            <a:r>
              <a:rPr lang="ko-KR" altLang="en-US" dirty="0"/>
              <a:t>일정한 속도의 등속 변화로 시작해서 점점 느려지면서 </a:t>
            </a:r>
            <a:r>
              <a:rPr lang="ko-KR" altLang="en-US" dirty="0" smtClean="0"/>
              <a:t>끝남</a:t>
            </a:r>
            <a:endParaRPr lang="en-US" altLang="ko-KR" dirty="0"/>
          </a:p>
          <a:p>
            <a:pPr lvl="1"/>
            <a:r>
              <a:rPr lang="en-US" altLang="ko-KR" dirty="0" smtClean="0"/>
              <a:t>ease-in-out </a:t>
            </a:r>
            <a:r>
              <a:rPr lang="en-US" altLang="ko-KR" dirty="0"/>
              <a:t>: </a:t>
            </a:r>
            <a:r>
              <a:rPr lang="ko-KR" altLang="en-US" dirty="0"/>
              <a:t>느리게 시작하여 느리게 </a:t>
            </a:r>
            <a:r>
              <a:rPr lang="ko-KR" altLang="en-US" dirty="0" smtClean="0"/>
              <a:t>끝남</a:t>
            </a:r>
            <a:endParaRPr lang="en-US" altLang="ko-KR" dirty="0"/>
          </a:p>
          <a:p>
            <a:pPr lvl="1"/>
            <a:r>
              <a:rPr lang="en-US" altLang="ko-KR" dirty="0" smtClean="0"/>
              <a:t>cubic-</a:t>
            </a:r>
            <a:r>
              <a:rPr lang="en-US" altLang="ko-KR" dirty="0" err="1" smtClean="0"/>
              <a:t>bezier</a:t>
            </a:r>
            <a:r>
              <a:rPr lang="en-US" altLang="ko-KR" dirty="0" smtClean="0"/>
              <a:t>(n, n, n, n) : </a:t>
            </a:r>
            <a:r>
              <a:rPr lang="ko-KR" altLang="en-US" dirty="0" smtClean="0"/>
              <a:t>처음과 끝의 속도를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65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152128"/>
          </a:xfrm>
        </p:spPr>
        <p:txBody>
          <a:bodyPr/>
          <a:lstStyle/>
          <a:p>
            <a:r>
              <a:rPr lang="ko-KR" altLang="en-US" err="1" smtClean="0"/>
              <a:t>큐빅</a:t>
            </a:r>
            <a:r>
              <a:rPr lang="ko-KR" altLang="en-US" smtClean="0"/>
              <a:t> 베이지 </a:t>
            </a:r>
            <a:r>
              <a:rPr lang="ko-KR" altLang="en-US" dirty="0" smtClean="0"/>
              <a:t>타이밍 함수</a:t>
            </a:r>
            <a:endParaRPr lang="en-US" altLang="ko-KR" dirty="0"/>
          </a:p>
          <a:p>
            <a:pPr lvl="1"/>
            <a:r>
              <a:rPr lang="ko-KR" altLang="en-US" smtClean="0"/>
              <a:t>원하는 </a:t>
            </a:r>
            <a:r>
              <a:rPr lang="ko-KR" altLang="en-US" dirty="0" smtClean="0"/>
              <a:t>대로 </a:t>
            </a:r>
            <a:r>
              <a:rPr lang="ko-KR" altLang="en-US" smtClean="0"/>
              <a:t>타이밍을 조정할 때 사용</a:t>
            </a:r>
            <a:endParaRPr lang="en-US" altLang="ko-KR" smtClean="0"/>
          </a:p>
          <a:p>
            <a:pPr lvl="1"/>
            <a:r>
              <a:rPr lang="ko-KR" altLang="en-US" smtClean="0"/>
              <a:t>기본값은 </a:t>
            </a:r>
            <a:r>
              <a:rPr lang="en-US" altLang="ko-KR" smtClean="0"/>
              <a:t>cubic-Bezier(0.25, 0.1, 0.25, 1.0)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82899"/>
            <a:ext cx="4834890" cy="3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</a:t>
            </a:r>
            <a:r>
              <a:rPr kumimoji="0" lang="ko-KR" altLang="en-US" b="1">
                <a:solidFill>
                  <a:schemeClr val="bg1"/>
                </a:solidFill>
              </a:rPr>
              <a:t>화</a:t>
            </a:r>
            <a:r>
              <a:rPr kumimoji="0" lang="ko-KR" altLang="en-US" b="1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8-21 </a:t>
            </a:r>
            <a:r>
              <a:rPr lang="ko-KR" altLang="en-US" sz="1100" dirty="0">
                <a:solidFill>
                  <a:schemeClr val="tx1"/>
                </a:solidFill>
              </a:rPr>
              <a:t>변화 효과의 타이밍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ch08/21_tfunction.html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52928" cy="465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#div6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cubic-bezier(0.1,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="div3"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="div4"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="div5"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ease-in-out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="div5"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cubic-bezier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320480" cy="22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8-22 </a:t>
            </a:r>
            <a:r>
              <a:rPr lang="ko-KR" altLang="en-US" sz="1100" dirty="0">
                <a:solidFill>
                  <a:schemeClr val="tx1"/>
                </a:solidFill>
              </a:rPr>
              <a:t>변화 효과의 지연 시간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ch08/21_tdelay.html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336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rotate(180deg)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올리고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후에 박스가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180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 회전합니다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8563"/>
            <a:ext cx="4349115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6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8-23 </a:t>
            </a:r>
            <a:r>
              <a:rPr lang="ko-KR" altLang="en-US" sz="1100" dirty="0">
                <a:solidFill>
                  <a:schemeClr val="tx1"/>
                </a:solidFill>
              </a:rPr>
              <a:t>홈페이지 메뉴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ch08/23_tmenu.html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#ff8080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transition-property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2s;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line-height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ABOUT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NEWS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CONTACT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25558"/>
            <a:ext cx="3500438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9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애니메이션의 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88670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애니메이션의 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위에서 아래로 움직이는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안에 퍼센트 </a:t>
            </a:r>
            <a:r>
              <a:rPr lang="ko-KR" altLang="en-US" smtClean="0"/>
              <a:t>단위로 애니메이션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061234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5" y="2924944"/>
            <a:ext cx="3001804" cy="1131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" y="4581128"/>
            <a:ext cx="6055995" cy="19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16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76064"/>
          </a:xfrm>
        </p:spPr>
        <p:txBody>
          <a:bodyPr/>
          <a:lstStyle/>
          <a:p>
            <a:r>
              <a:rPr lang="ko-KR" altLang="en-US" dirty="0" smtClean="0"/>
              <a:t>애니메이션 </a:t>
            </a:r>
            <a:r>
              <a:rPr lang="ko-KR" altLang="en-US" smtClean="0"/>
              <a:t>속성의 </a:t>
            </a:r>
            <a:r>
              <a:rPr lang="ko-KR" altLang="en-US" smtClean="0"/>
              <a:t>종류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60991"/>
              </p:ext>
            </p:extLst>
          </p:nvPr>
        </p:nvGraphicFramePr>
        <p:xfrm>
          <a:off x="683568" y="1628800"/>
          <a:ext cx="74888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10"/>
                <a:gridCol w="51060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animation-name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@keyframes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이름 지정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animation-duration 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지속 시간을 초 단위로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animation-timing-function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시작과 끝 타이밍 지정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animation-delay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 시작을 지연시키는 시간을 초 단위로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animation-iteration-count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애니메이션이 반복 재생되는 횟수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animation-direction 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방향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animation-fill-mode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애니메이션을 재생하고 있지 않을 때 속성값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animation-play-state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 재생 상태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9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불투명도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8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선명하게 보이게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ch08/01_opacity1.html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58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선명하게 보입니다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 웹 사이트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96952"/>
            <a:ext cx="300724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8-24 </a:t>
            </a:r>
            <a:r>
              <a:rPr lang="ko-KR" altLang="en-US" sz="1100" dirty="0">
                <a:solidFill>
                  <a:schemeClr val="tx1"/>
                </a:solidFill>
              </a:rPr>
              <a:t>무한 반복하며 좌우로 이동하는 박스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ch08/24_animation.html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336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버전에서는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48" y="4581128"/>
            <a:ext cx="496921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animation-delay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8-25 </a:t>
            </a:r>
            <a:r>
              <a:rPr lang="ko-KR" altLang="en-US" sz="1100" dirty="0">
                <a:solidFill>
                  <a:schemeClr val="tx1"/>
                </a:solidFill>
              </a:rPr>
              <a:t>웹 문서가 </a:t>
            </a:r>
            <a:r>
              <a:rPr lang="ko-KR" altLang="en-US" sz="1100" dirty="0" err="1">
                <a:solidFill>
                  <a:schemeClr val="tx1"/>
                </a:solidFill>
              </a:rPr>
              <a:t>로드된</a:t>
            </a:r>
            <a:r>
              <a:rPr lang="ko-KR" altLang="en-US" sz="1100" dirty="0">
                <a:solidFill>
                  <a:schemeClr val="tx1"/>
                </a:solidFill>
              </a:rPr>
              <a:t> 후 일정 시간 후에 애니메이션 시작하기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ch08/25_adelay.html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51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54" y="3284984"/>
            <a:ext cx="4473598" cy="16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8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6583680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6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8-26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진행 방향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ch08/26_adirection.html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80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77" y="3284984"/>
            <a:ext cx="4713923" cy="15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3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animation-iteration-count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8-27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반복 횟수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ch08/27_acount.html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3645024"/>
            <a:ext cx="44788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25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animation-timing-function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8-28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타이밍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ch08/28_afunction.html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3960439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1292736"/>
            <a:ext cx="4392488" cy="141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원하지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2868910"/>
            <a:ext cx="4307205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069" y="28529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8-29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멈추게 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ch08/29_astate.html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3212976"/>
            <a:ext cx="8344461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1078797"/>
            <a:ext cx="3825240" cy="156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8870" y="6243153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뒷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9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3" y="4509120"/>
            <a:ext cx="4150800" cy="1944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3703" y="1100728"/>
            <a:ext cx="8344461" cy="333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animation-play-state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463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8-30 </a:t>
            </a:r>
            <a:r>
              <a:rPr lang="ko-KR" altLang="en-US" sz="1100" dirty="0">
                <a:solidFill>
                  <a:schemeClr val="tx1"/>
                </a:solidFill>
              </a:rPr>
              <a:t>커튼을 치고 걷어내는 듯한 효과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ch08/30_effect1.html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32014" cy="487099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animation-play-state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7550" y="1292736"/>
            <a:ext cx="4220915" cy="199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10" y="3356992"/>
            <a:ext cx="3904993" cy="15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8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8-31 </a:t>
            </a:r>
            <a:r>
              <a:rPr lang="ko-KR" altLang="en-US" sz="1100" dirty="0">
                <a:solidFill>
                  <a:schemeClr val="tx1"/>
                </a:solidFill>
              </a:rPr>
              <a:t>상하좌우로 움직이면서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ch08/31_effect2.html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81128"/>
            <a:ext cx="616537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불투명도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 </a:t>
            </a:r>
            <a:r>
              <a:rPr lang="ko-KR" altLang="en-US" sz="1100" dirty="0">
                <a:solidFill>
                  <a:schemeClr val="tx1"/>
                </a:solidFill>
              </a:rPr>
              <a:t>텍스트 상자 안의 배경 이미지를 반투명하게 처리하기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ch08/02_opacity2.html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72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url(sky.jpg)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repeat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="background"&gt;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437112"/>
            <a:ext cx="4360023" cy="121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8-32 </a:t>
            </a:r>
            <a:r>
              <a:rPr lang="ko-KR" altLang="en-US" sz="1100" dirty="0" err="1">
                <a:solidFill>
                  <a:schemeClr val="tx1"/>
                </a:solidFill>
              </a:rPr>
              <a:t>점핑볼</a:t>
            </a:r>
            <a:r>
              <a:rPr lang="ko-KR" altLang="en-US" sz="1100" dirty="0">
                <a:solidFill>
                  <a:schemeClr val="tx1"/>
                </a:solidFill>
              </a:rPr>
              <a:t>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ch08/32_effect3.html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76464" cy="50885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border-radius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1" y="1292736"/>
            <a:ext cx="4176463" cy="41524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#b3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#b4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#b5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170px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="b1"&gt;&lt;/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="b2"&gt;&lt;/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="b3"&gt;&lt;/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="b4"&gt;&lt;/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="b5"&gt;&lt;/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49080"/>
            <a:ext cx="2500313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1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불투명도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힌트와 정답 보여주기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ch08/03_opacity3.html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80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div.tip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div.ans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div.tip:hover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div.ans:hover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CSS3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불투명도를 적용하기 위한 속성은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①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② opacity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③ transparency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④ visible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힌트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="tip"&gt;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불투명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뜻하는 영문 단어를 찾아보세요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="ans"&gt;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정답은 ②번입니다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203778"/>
            <a:ext cx="5410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가시성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dirty="0" smtClean="0"/>
              <a:t>가시</a:t>
            </a:r>
            <a:r>
              <a:rPr lang="ko-KR" altLang="en-US" dirty="0"/>
              <a:t>성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1"/>
            <a:r>
              <a:rPr lang="ko-KR" altLang="en-US" dirty="0"/>
              <a:t>어떤 요소를 보이게 </a:t>
            </a:r>
            <a:r>
              <a:rPr lang="ko-KR" altLang="en-US" dirty="0" smtClean="0"/>
              <a:t>하거나 반대로 </a:t>
            </a:r>
            <a:r>
              <a:rPr lang="ko-KR" altLang="en-US" dirty="0"/>
              <a:t>보이지 </a:t>
            </a:r>
            <a:r>
              <a:rPr lang="ko-KR" altLang="en-US" dirty="0" smtClean="0"/>
              <a:t>않게 할 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디스플레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 smtClean="0"/>
              <a:t>가시성 속성과 </a:t>
            </a:r>
            <a:r>
              <a:rPr lang="ko-KR" altLang="en-US" dirty="0"/>
              <a:t>반대로 요소가 차지하는 공간도 </a:t>
            </a:r>
            <a:r>
              <a:rPr lang="ko-KR" altLang="en-US" dirty="0" smtClean="0"/>
              <a:t>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가시성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8-4 </a:t>
            </a:r>
            <a:r>
              <a:rPr lang="ko-KR" altLang="en-US" sz="1100" dirty="0">
                <a:solidFill>
                  <a:schemeClr val="tx1"/>
                </a:solidFill>
              </a:rPr>
              <a:t>가시성 속성과 디스플레이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비교하기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ch08/04_visibility.html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16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hidden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보이지 않도록 설정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있음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보이지 않도록 설정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삭제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12976"/>
            <a:ext cx="3111044" cy="30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형식 변환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dirty="0" smtClean="0"/>
              <a:t>블록 형식</a:t>
            </a:r>
            <a:endParaRPr lang="en-US" altLang="ko-KR" dirty="0" smtClean="0"/>
          </a:p>
          <a:p>
            <a:pPr lvl="1"/>
            <a:r>
              <a:rPr lang="ko-KR" altLang="en-US" dirty="0"/>
              <a:t>다음 요소가 항상 새로운 행에서 시작되며 화면의 최대 너비만큼 </a:t>
            </a:r>
            <a:r>
              <a:rPr lang="ko-KR" altLang="en-US" dirty="0" smtClean="0"/>
              <a:t>차지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형식</a:t>
            </a:r>
            <a:endParaRPr lang="en-US" altLang="ko-KR" dirty="0"/>
          </a:p>
          <a:p>
            <a:pPr lvl="1"/>
            <a:r>
              <a:rPr lang="ko-KR" altLang="en-US" dirty="0"/>
              <a:t>다음 요소가 이전 요소 바로 뒤에 배치되며 최소한의 너비만 </a:t>
            </a:r>
            <a:r>
              <a:rPr lang="ko-KR" altLang="en-US" dirty="0" smtClean="0"/>
              <a:t>가</a:t>
            </a:r>
            <a:r>
              <a:rPr lang="ko-KR" altLang="en-US" dirty="0"/>
              <a:t>짐</a:t>
            </a:r>
          </a:p>
        </p:txBody>
      </p:sp>
    </p:spTree>
    <p:extLst>
      <p:ext uri="{BB962C8B-B14F-4D97-AF65-F5344CB8AC3E}">
        <p14:creationId xmlns:p14="http://schemas.microsoft.com/office/powerpoint/2010/main" val="1423306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5721</Words>
  <Application>Microsoft Office PowerPoint</Application>
  <PresentationFormat>화면 슬라이드 쇼(4:3)</PresentationFormat>
  <Paragraphs>1068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불투명도 속성</vt:lpstr>
      <vt:lpstr>1. 불투명도 속성</vt:lpstr>
      <vt:lpstr>1. 불투명도 속성</vt:lpstr>
      <vt:lpstr>2. 가시성 속성</vt:lpstr>
      <vt:lpstr>2. 가시성 속성</vt:lpstr>
      <vt:lpstr>3. 형식 변환 속성</vt:lpstr>
      <vt:lpstr>3. 형식 변환 속성</vt:lpstr>
      <vt:lpstr>3. 형식 변환 속성</vt:lpstr>
      <vt:lpstr>4. 백그라운드 속성(그레디언트 효과)</vt:lpstr>
      <vt:lpstr>4. 백그라운드 속성(그레디언트 효과)</vt:lpstr>
      <vt:lpstr>4. 백그라운드 속성(그레디언트 효과)</vt:lpstr>
      <vt:lpstr>1. 2차원 변환 함수</vt:lpstr>
      <vt:lpstr>2. 평행 이동 변환</vt:lpstr>
      <vt:lpstr>3. 회전 변환</vt:lpstr>
      <vt:lpstr>4. 크기 변환</vt:lpstr>
      <vt:lpstr>5. 기울기 변환</vt:lpstr>
      <vt:lpstr>6. 2차원 행렬 구조 변환</vt:lpstr>
      <vt:lpstr>7. 혼합 변환</vt:lpstr>
      <vt:lpstr>7. 혼합 변환</vt:lpstr>
      <vt:lpstr>1. 3차원 변환 함수</vt:lpstr>
      <vt:lpstr>1. 3차원 변환 함수</vt:lpstr>
      <vt:lpstr>1. 변화 속성</vt:lpstr>
      <vt:lpstr>1. 변화 속성</vt:lpstr>
      <vt:lpstr>1. 변화 속성</vt:lpstr>
      <vt:lpstr>1. 변화 속성</vt:lpstr>
      <vt:lpstr>1. 변화 속성</vt:lpstr>
      <vt:lpstr>2. transition-property 속성</vt:lpstr>
      <vt:lpstr>3. transition-duration 속성</vt:lpstr>
      <vt:lpstr>4. transition-timing-function 속성</vt:lpstr>
      <vt:lpstr>4. transition-timing-function 속성</vt:lpstr>
      <vt:lpstr>4. transition-timing-function 속성</vt:lpstr>
      <vt:lpstr>5. transition-delay 속성</vt:lpstr>
      <vt:lpstr>5. transition-delay 속성</vt:lpstr>
      <vt:lpstr>1. 애니메이션의 원리</vt:lpstr>
      <vt:lpstr>1. 애니메이션의 원리</vt:lpstr>
      <vt:lpstr>2. 애니메이션 속성</vt:lpstr>
      <vt:lpstr>2. 애니메이션 속성</vt:lpstr>
      <vt:lpstr>3. animation-delay 속성</vt:lpstr>
      <vt:lpstr>4. animation-direction 속성</vt:lpstr>
      <vt:lpstr>4. animation-direction 속성</vt:lpstr>
      <vt:lpstr>5. animation-iteration-count 속성</vt:lpstr>
      <vt:lpstr>6. animation-timing-function 속성</vt:lpstr>
      <vt:lpstr>7 animation-play-state 속성</vt:lpstr>
      <vt:lpstr>7 animation-play-state 속성</vt:lpstr>
      <vt:lpstr>7 animation-play-state 속성</vt:lpstr>
      <vt:lpstr>7 animation-play-state 속성</vt:lpstr>
      <vt:lpstr>7 animation-play-state 속성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332</cp:revision>
  <dcterms:created xsi:type="dcterms:W3CDTF">2012-08-06T11:28:05Z</dcterms:created>
  <dcterms:modified xsi:type="dcterms:W3CDTF">2017-09-11T04:58:59Z</dcterms:modified>
</cp:coreProperties>
</file>