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BD7AB-46D2-4D73-B9A2-439BFD27538E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EC08-CF25-4B1A-B15E-C56EC58DE3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17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EE82DD6-FE8E-4059-915F-47F7BAC9B162}" type="slidenum">
              <a:rPr lang="de-DE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de-DE" altLang="de-DE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153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1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94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6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45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9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48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1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BE6D-B58A-4766-9B03-0499B1DFB2A4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867E-E661-4A93-BC23-1D8C1B55A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7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6851650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4000">
                <a:solidFill>
                  <a:srgbClr val="2F5897"/>
                </a:solidFill>
                <a:ea typeface="Microsoft YaHei" panose="020B0503020204020204" pitchFamily="34" charset="-122"/>
              </a:rPr>
              <a:t>Arbeitsauftrag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981200" y="14128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CMU Sans Serif" panose="02000603000000000000" pitchFamily="2" charset="0"/>
                <a:cs typeface="CMU Sans Serif" panose="02000603000000000000" pitchFamily="2" charset="0"/>
              </a:defRPr>
            </a:lvl9pPr>
          </a:lstStyle>
          <a:p>
            <a:pPr>
              <a:spcBef>
                <a:spcPts val="550"/>
              </a:spcBef>
              <a:buClrTx/>
            </a:pPr>
            <a:r>
              <a:rPr lang="de-DE" altLang="de-DE" sz="2200" dirty="0">
                <a:ea typeface="Microsoft YaHei" panose="020B0503020204020204" pitchFamily="34" charset="-122"/>
              </a:rPr>
              <a:t>Notiere die gesuchten </a:t>
            </a:r>
            <a:r>
              <a:rPr lang="de-DE" altLang="de-DE" sz="2200" b="1" dirty="0">
                <a:ea typeface="Microsoft YaHei" panose="020B0503020204020204" pitchFamily="34" charset="-122"/>
              </a:rPr>
              <a:t>SQL-Abfragen</a:t>
            </a:r>
            <a:r>
              <a:rPr lang="de-DE" altLang="de-DE" sz="2200" dirty="0">
                <a:ea typeface="Microsoft YaHei" panose="020B0503020204020204" pitchFamily="34" charset="-122"/>
              </a:rPr>
              <a:t> in einem Textdokument!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AutoNum type="arabicPeriod"/>
            </a:pPr>
            <a:r>
              <a:rPr lang="de-DE" altLang="de-DE" sz="2200" dirty="0">
                <a:ea typeface="Microsoft YaHei" panose="020B0503020204020204" pitchFamily="34" charset="-122"/>
              </a:rPr>
              <a:t>Welche Berge (</a:t>
            </a:r>
            <a:r>
              <a:rPr lang="de-DE" altLang="de-DE" sz="2200" dirty="0" err="1">
                <a:ea typeface="Microsoft YaHei" panose="020B0503020204020204" pitchFamily="34" charset="-122"/>
              </a:rPr>
              <a:t>Bergname</a:t>
            </a:r>
            <a:r>
              <a:rPr lang="de-DE" altLang="de-DE" sz="2200" dirty="0">
                <a:ea typeface="Microsoft YaHei" panose="020B0503020204020204" pitchFamily="34" charset="-122"/>
              </a:rPr>
              <a:t>, Höhe) liegen in den Alpen</a:t>
            </a:r>
            <a:r>
              <a:rPr lang="de-DE" altLang="de-DE" sz="2200">
                <a:ea typeface="Microsoft YaHei" panose="020B0503020204020204" pitchFamily="34" charset="-122"/>
              </a:rPr>
              <a:t>? </a:t>
            </a:r>
            <a:endParaRPr lang="de-DE" altLang="de-DE" sz="2200" dirty="0">
              <a:ea typeface="Microsoft YaHei" panose="020B0503020204020204" pitchFamily="34" charset="-122"/>
            </a:endParaRPr>
          </a:p>
          <a:p>
            <a:pPr>
              <a:spcBef>
                <a:spcPts val="550"/>
              </a:spcBef>
              <a:buFont typeface="Times New Roman" panose="02020603050405020304" pitchFamily="18" charset="0"/>
              <a:buAutoNum type="arabicPeriod"/>
            </a:pPr>
            <a:r>
              <a:rPr lang="de-DE" altLang="de-DE" sz="2200" dirty="0">
                <a:ea typeface="Microsoft YaHei" panose="020B0503020204020204" pitchFamily="34" charset="-122"/>
              </a:rPr>
              <a:t>Gesucht sind alle Berge mit den Erstbesteigern, die im 19. Jahrhundert zum ersten Mal bestiegen wurden.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AutoNum type="arabicPeriod"/>
            </a:pPr>
            <a:r>
              <a:rPr lang="de-DE" altLang="de-DE" sz="2200" dirty="0">
                <a:ea typeface="Microsoft YaHei" panose="020B0503020204020204" pitchFamily="34" charset="-122"/>
              </a:rPr>
              <a:t>Finde alle Berge, die höher als 6000m sind und vor 1950 bezwungen wurden!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AutoNum type="arabicPeriod"/>
            </a:pPr>
            <a:r>
              <a:rPr lang="de-DE" altLang="de-DE" sz="2200" dirty="0">
                <a:ea typeface="Microsoft YaHei" panose="020B0503020204020204" pitchFamily="34" charset="-122"/>
              </a:rPr>
              <a:t>Lass sämtliche Berge des Himalaya anzeigen, die mindestens 5000m hoch sind.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AutoNum type="arabicPeriod"/>
            </a:pPr>
            <a:r>
              <a:rPr lang="de-DE" altLang="de-DE" sz="2200" dirty="0">
                <a:ea typeface="Microsoft YaHei" panose="020B0503020204020204" pitchFamily="34" charset="-122"/>
              </a:rPr>
              <a:t>Finde alle Berge, die in Pakistan oder Nepal liegen (</a:t>
            </a:r>
            <a:r>
              <a:rPr lang="de-DE" altLang="de-DE" sz="2200" dirty="0" err="1">
                <a:ea typeface="Microsoft YaHei" panose="020B0503020204020204" pitchFamily="34" charset="-122"/>
              </a:rPr>
              <a:t>Bergname</a:t>
            </a:r>
            <a:r>
              <a:rPr lang="de-DE" altLang="de-DE" sz="2200" dirty="0">
                <a:ea typeface="Microsoft YaHei" panose="020B0503020204020204" pitchFamily="34" charset="-122"/>
              </a:rPr>
              <a:t> und Land)!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AutoNum type="arabicPeriod"/>
            </a:pPr>
            <a:r>
              <a:rPr lang="de-DE" altLang="de-DE" sz="2200" dirty="0">
                <a:ea typeface="Microsoft YaHei" panose="020B0503020204020204" pitchFamily="34" charset="-122"/>
              </a:rPr>
              <a:t>Gesucht sind sämtliche Berge, die in den Alpen zu finden sind und zwischen 3500 m und 4500 m hoch sind (</a:t>
            </a:r>
            <a:r>
              <a:rPr lang="de-DE" altLang="de-DE" sz="2200" dirty="0" err="1">
                <a:ea typeface="Microsoft YaHei" panose="020B0503020204020204" pitchFamily="34" charset="-122"/>
              </a:rPr>
              <a:t>Bergname</a:t>
            </a:r>
            <a:r>
              <a:rPr lang="de-DE" altLang="de-DE" sz="2200" dirty="0">
                <a:ea typeface="Microsoft YaHei" panose="020B0503020204020204" pitchFamily="34" charset="-122"/>
              </a:rPr>
              <a:t> und Höhe)!</a:t>
            </a:r>
          </a:p>
          <a:p>
            <a:pPr>
              <a:spcBef>
                <a:spcPts val="550"/>
              </a:spcBef>
              <a:buFont typeface="Times New Roman" panose="02020603050405020304" pitchFamily="18" charset="0"/>
              <a:buAutoNum type="arabicPeriod"/>
            </a:pPr>
            <a:r>
              <a:rPr lang="de-DE" altLang="de-DE" sz="2200" dirty="0">
                <a:ea typeface="Microsoft YaHei" panose="020B0503020204020204" pitchFamily="34" charset="-122"/>
              </a:rPr>
              <a:t>Welche Berge hat H. Buhl als Erster bewältigt?</a:t>
            </a:r>
          </a:p>
        </p:txBody>
      </p:sp>
    </p:spTree>
    <p:extLst>
      <p:ext uri="{BB962C8B-B14F-4D97-AF65-F5344CB8AC3E}">
        <p14:creationId xmlns:p14="http://schemas.microsoft.com/office/powerpoint/2010/main" val="1425940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lehrer</dc:creator>
  <cp:lastModifiedBy>Windows-Benutzer</cp:lastModifiedBy>
  <cp:revision>3</cp:revision>
  <dcterms:created xsi:type="dcterms:W3CDTF">2018-02-23T10:18:06Z</dcterms:created>
  <dcterms:modified xsi:type="dcterms:W3CDTF">2019-02-22T09:58:02Z</dcterms:modified>
</cp:coreProperties>
</file>