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E7E04-E509-4412-8CF4-08AFE6CB3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8A1A0-9CA3-4969-8685-148F0E4E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1B8FA-48FE-40EE-A303-08173E10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29A9B-E0F3-4B6C-AE0F-85B9BE5C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9043-F162-4612-B782-7B14650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6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D3678-4B8C-4608-9E71-00626B6D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003612-691E-49B5-A1AB-E01D8364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15508E-5AAD-4A0B-8C21-8946BB09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6F4460-A826-4E36-A7D2-CFCA177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9E4D5-0C04-44D9-95EB-7BB3E7E0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F21AAE-B869-464F-B03D-30E00D4F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FC7B13-912A-4972-BC0C-70BA0607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68523-2F84-402E-9655-6873D1A0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5CE5C-8D8C-40A1-93F9-063DB40B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AA0E9-CE9C-416C-AD95-24095F14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A6E1-22F8-424C-9AEF-FCDE9DFE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E5A01-F0A1-42C8-8FDB-5C2CCDCB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04C9D-B9A9-4335-A987-6BFFE0A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B43C6-9269-4F9C-BBE9-DA373ED8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A4B06-D800-4689-8C3F-792E35E6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3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76772-7A6C-4F2F-9939-CEFB9E0A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99721-3FE7-46A6-9D08-ADD9A6DA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96796-4AAB-4B91-B6C5-5A64FC9F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52521-2262-4018-A12D-15F32516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05A63-4927-40F4-9D33-06BB2470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0D517-9BC8-4673-B94D-C3734FD7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4826E-0954-4CEB-BCE8-25DD5FA1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3968A-87F2-4EA7-91D8-70D2F093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AE63B1-276F-407A-9C14-9889415D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3A510-2299-4025-93E9-29166B3F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EB8D1-30D7-4778-BC03-6745497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8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5D74-EDFB-4211-AD99-DB97940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6789C-F113-4139-96EA-84EEDA73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ECEBF-0466-4755-A08F-8DE7BF70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C398C-1CC6-4930-A6DC-E6B67815A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E7B142-952F-4A29-9156-4C3E49069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F7ABAE-A4A7-4C72-A674-7210EE0B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22BE5A-AA75-4000-9558-3BB02E47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813250-EAE3-43B9-8BD6-FC16E896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2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B40DD-04AE-4C0D-B180-A0CFC3B4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189417-4811-4D10-8B43-BD5EF3BF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765B8F-00D9-453D-BF0F-8281E1EB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DBA16-9AFF-4D0B-9F82-AC5F344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0B9AA4-5DFA-45DB-B6CF-263657D8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4A95CE-D7E7-4724-A9D8-710B5E55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69EFE-E29D-43F9-B3C3-7B62A044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6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6F251-1306-49A5-A1AC-9630D015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2F96F-2EDD-4CA1-A509-D0AD682C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3C8F7-8461-48FD-8D05-027A35F0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DA1BB-9C47-4BAE-ADED-A7494C74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8CE79A-5C9F-44ED-BA46-D0697AC7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7F23D5-1703-4E7B-92D5-18110346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B9D2F-7076-4DF8-ACC3-053FBD3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4F0CCC-0E0A-4A54-A5E7-14641E70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2461F6-048F-4CD1-9CF5-BBE19853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DEF758-5CA1-49BE-8976-6942EFDF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44A490-4690-49DA-978B-B9FEFD8F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8F48-2D99-447E-AB2D-6112DD51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9B433D-B349-41CF-B772-41EC00D5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001E0-2D3D-44DF-B6D0-9E60123C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9A4E1-6EE4-49DF-A38C-EB32D497A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F3BF-D0F2-446C-83FF-0020629578A6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4A350-A61E-4117-839A-F91B9B69F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8086-2709-406F-A2F2-976572031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8FE0-68BA-4F21-8FC3-5CD47A5D39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4425"/>
          <a:stretch/>
        </p:blipFill>
        <p:spPr>
          <a:xfrm>
            <a:off x="6373640" y="1700808"/>
            <a:ext cx="3678188" cy="230425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5D96F53-10B8-464D-9C63-9CE245701B98}"/>
              </a:ext>
            </a:extLst>
          </p:cNvPr>
          <p:cNvSpPr txBox="1"/>
          <p:nvPr/>
        </p:nvSpPr>
        <p:spPr>
          <a:xfrm>
            <a:off x="838200" y="1443632"/>
            <a:ext cx="53634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Erstelle eine Klassenkarte der Klasse FACH, die möglichst viele Informationen über Schulfächer beinhalten soll (Lehrer, Haupt- oder Nebenfach,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Erstelle das zugehörige Datenbankschema, ergänze dieses um einen künstlich eingefügten Primärschlüssel mit dem Namen „Nummer“.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Erstelle in der Datenbank Test die zum Schema passende Tabelle und fülle sie mit Daten</a:t>
            </a:r>
          </a:p>
        </p:txBody>
      </p:sp>
    </p:spTree>
    <p:extLst>
      <p:ext uri="{BB962C8B-B14F-4D97-AF65-F5344CB8AC3E}">
        <p14:creationId xmlns:p14="http://schemas.microsoft.com/office/powerpoint/2010/main" val="42241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Aufgabe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</dc:title>
  <dc:creator>Sebastian</dc:creator>
  <cp:lastModifiedBy>Sebastian</cp:lastModifiedBy>
  <cp:revision>3</cp:revision>
  <dcterms:created xsi:type="dcterms:W3CDTF">2018-01-29T21:31:44Z</dcterms:created>
  <dcterms:modified xsi:type="dcterms:W3CDTF">2018-02-01T19:46:33Z</dcterms:modified>
</cp:coreProperties>
</file>