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6" r:id="rId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F"/>
    <a:srgbClr val="6076B4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6BC59-1D12-4093-8C92-0A774A6C3B58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F291-89B8-4CD0-B1F6-46E41A86C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8A6264-F47A-4B0A-91C8-A97D57CBC5E9}" type="datetimeFigureOut">
              <a:rPr lang="de-DE"/>
              <a:pPr>
                <a:defRPr/>
              </a:pPr>
              <a:t>05.10.2020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43F098-1807-4033-810C-A2E69A10EB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93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D366D-86E7-43C9-BD97-D023A9B2E8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8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9265-6FAA-49F6-A4FD-FE6DF33985D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33E7-088C-4893-81BA-89270D5100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88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895B-18C7-4096-B861-9662BF497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7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AE0B1-A7EA-40F9-8681-B27F101716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68D75-7BA8-4324-9B9E-8CDFAE318D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7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64F1-6B14-4730-B53C-83927BB627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01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C36C-5F48-4A31-A845-16C1BFACA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5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A57F-6B27-4A40-8889-65AA4A22BE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82F-D747-4F62-A3D4-1EE5807811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99512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de-DE"/>
              <a:t>15.04.2015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fld id="{51D0DB25-C806-4764-8807-88F52EE633D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CMU Sans Serif" panose="02000603000000000000" pitchFamily="2" charset="0"/>
          <a:cs typeface="CMU Sans Serif" panose="02000603000000000000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Myriad Pro" panose="020B0503030403020204" pitchFamily="34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260648"/>
            <a:ext cx="828092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u="sng" dirty="0" smtClean="0">
                <a:latin typeface="+mj-lt"/>
              </a:rPr>
              <a:t>Arbeitsauftrag:</a:t>
            </a:r>
            <a:endParaRPr lang="de-DE" sz="3200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de-DE" dirty="0" smtClean="0">
                <a:latin typeface="+mj-lt"/>
                <a:sym typeface="Wingdings" panose="05000000000000000000" pitchFamily="2" charset="2"/>
              </a:rPr>
              <a:t>Entwirf einen erkennenden Automaten für die Sprache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der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mathematisch korrekten Terme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mit den Zeichen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{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x, y,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+}. Erstelle die dazugehörige Grammatik in EBNF.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+mj-lt"/>
                <a:sym typeface="Wingdings" panose="05000000000000000000" pitchFamily="2" charset="2"/>
              </a:rPr>
              <a:t>Entwirf </a:t>
            </a:r>
            <a:r>
              <a:rPr lang="de-DE" dirty="0">
                <a:latin typeface="+mj-lt"/>
                <a:sym typeface="Wingdings" panose="05000000000000000000" pitchFamily="2" charset="2"/>
              </a:rPr>
              <a:t>einen erkennenden Automaten für die Sprache der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ganzen Zahlen mit der Quersumme 4.</a:t>
            </a:r>
          </a:p>
          <a:p>
            <a:pPr marL="514350" indent="-514350">
              <a:buAutoNum type="arabicPeriod"/>
            </a:pPr>
            <a:r>
              <a:rPr lang="de-DE" dirty="0" smtClean="0">
                <a:latin typeface="+mj-lt"/>
                <a:sym typeface="Wingdings" panose="05000000000000000000" pitchFamily="2" charset="2"/>
              </a:rPr>
              <a:t>Erstelle eine Grammatik in EBNF der Sprache </a:t>
            </a:r>
            <a:br>
              <a:rPr lang="de-DE" dirty="0" smtClean="0">
                <a:latin typeface="+mj-lt"/>
                <a:sym typeface="Wingdings" panose="05000000000000000000" pitchFamily="2" charset="2"/>
              </a:rPr>
            </a:br>
            <a:r>
              <a:rPr lang="de-DE" dirty="0" smtClean="0">
                <a:latin typeface="+mj-lt"/>
                <a:sym typeface="Wingdings" panose="05000000000000000000" pitchFamily="2" charset="2"/>
              </a:rPr>
              <a:t>{a, (a), ((a)), … }. Versuche einen erkennenden Automaten für diese Sprache zu entwerfen und erläutere, warum dir das nicht gelingt.</a:t>
            </a:r>
          </a:p>
          <a:p>
            <a:pPr marL="514350" indent="-514350">
              <a:buAutoNum type="arabicPeriod"/>
            </a:pPr>
            <a:r>
              <a:rPr lang="de-DE" dirty="0">
                <a:latin typeface="+mj-lt"/>
                <a:sym typeface="Wingdings" panose="05000000000000000000" pitchFamily="2" charset="2"/>
              </a:rPr>
              <a:t>Entwirf einen erkennenden </a:t>
            </a:r>
            <a:r>
              <a:rPr lang="de-DE" dirty="0" smtClean="0">
                <a:latin typeface="+mj-lt"/>
                <a:sym typeface="Wingdings" panose="05000000000000000000" pitchFamily="2" charset="2"/>
              </a:rPr>
              <a:t>Automaten für das Uhrzeitformat „SS:MM Uhr“</a:t>
            </a:r>
          </a:p>
        </p:txBody>
      </p:sp>
    </p:spTree>
    <p:extLst>
      <p:ext uri="{BB962C8B-B14F-4D97-AF65-F5344CB8AC3E}">
        <p14:creationId xmlns:p14="http://schemas.microsoft.com/office/powerpoint/2010/main" val="7853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CMU Sans Serif</vt:lpstr>
      <vt:lpstr>Myriad Pro</vt:lpstr>
      <vt:lpstr>Wingdings</vt:lpstr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</dc:creator>
  <cp:lastModifiedBy>seb.karl@gmx.de</cp:lastModifiedBy>
  <cp:revision>296</cp:revision>
  <dcterms:created xsi:type="dcterms:W3CDTF">2015-03-17T19:03:32Z</dcterms:created>
  <dcterms:modified xsi:type="dcterms:W3CDTF">2020-10-05T17:25:49Z</dcterms:modified>
</cp:coreProperties>
</file>