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4" r:id="rId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F"/>
    <a:srgbClr val="6076B4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6BC59-1D12-4093-8C92-0A774A6C3B58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F291-89B8-4CD0-B1F6-46E41A86C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8A6264-F47A-4B0A-91C8-A97D57CBC5E9}" type="datetimeFigureOut">
              <a:rPr lang="de-DE"/>
              <a:pPr>
                <a:defRPr/>
              </a:pPr>
              <a:t>16.02.2023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43F098-1807-4033-810C-A2E69A10EB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93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D366D-86E7-43C9-BD97-D023A9B2E8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8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9265-6FAA-49F6-A4FD-FE6DF33985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A33E7-088C-4893-81BA-89270D5100E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8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2895B-18C7-4096-B861-9662BF4978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9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AE0B1-A7EA-40F9-8681-B27F101716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68D75-7BA8-4324-9B9E-8CDFAE318D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7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64F1-6B14-4730-B53C-83927BB627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0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C36C-5F48-4A31-A845-16C1BFACA9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5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5A57F-6B27-4A40-8889-65AA4A22BE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9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8382F-D747-4F62-A3D4-1EE5807811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99512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fld id="{51D0DB25-C806-4764-8807-88F52EE633D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Arbeitsauftrag </a:t>
            </a:r>
            <a:r>
              <a:rPr lang="de-DE" dirty="0" err="1" smtClean="0"/>
              <a:t>Fibonacci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149350"/>
            <a:ext cx="8928992" cy="5375993"/>
          </a:xfrm>
        </p:spPr>
        <p:txBody>
          <a:bodyPr>
            <a:normAutofit/>
          </a:bodyPr>
          <a:lstStyle/>
          <a:p>
            <a:r>
              <a:rPr lang="de-DE" dirty="0" smtClean="0"/>
              <a:t>Implementiere </a:t>
            </a:r>
            <a:r>
              <a:rPr lang="de-DE" dirty="0"/>
              <a:t>die </a:t>
            </a:r>
            <a:r>
              <a:rPr lang="de-DE" dirty="0" smtClean="0"/>
              <a:t>Methode </a:t>
            </a:r>
            <a:r>
              <a:rPr lang="de-DE" dirty="0" err="1" smtClean="0"/>
              <a:t>fibonacci</a:t>
            </a:r>
            <a:r>
              <a:rPr lang="de-DE" dirty="0" smtClean="0"/>
              <a:t>(</a:t>
            </a:r>
            <a:r>
              <a:rPr lang="de-DE" dirty="0" err="1" smtClean="0"/>
              <a:t>int</a:t>
            </a:r>
            <a:r>
              <a:rPr lang="de-DE" dirty="0" smtClean="0"/>
              <a:t> n)</a:t>
            </a:r>
            <a:endParaRPr lang="de-DE" dirty="0"/>
          </a:p>
          <a:p>
            <a:r>
              <a:rPr lang="de-DE" dirty="0"/>
              <a:t>Teste die Methode </a:t>
            </a:r>
            <a:r>
              <a:rPr lang="de-DE" dirty="0" smtClean="0"/>
              <a:t>für n = 0, 1, 2 und 3 und dann mit schrittweise größer </a:t>
            </a:r>
            <a:r>
              <a:rPr lang="de-DE" dirty="0"/>
              <a:t>werdenden Zahlen.</a:t>
            </a:r>
          </a:p>
          <a:p>
            <a:r>
              <a:rPr lang="de-DE" dirty="0"/>
              <a:t>Untersuche die Laufzeit mit </a:t>
            </a:r>
            <a:r>
              <a:rPr lang="de-DE" dirty="0" err="1"/>
              <a:t>System.currentTimeMillis</a:t>
            </a:r>
            <a:r>
              <a:rPr lang="de-DE" dirty="0"/>
              <a:t>()</a:t>
            </a:r>
          </a:p>
          <a:p>
            <a:r>
              <a:rPr lang="de-DE" dirty="0"/>
              <a:t>Trage die Ergebnisse in eine </a:t>
            </a:r>
            <a:r>
              <a:rPr lang="de-DE" dirty="0" smtClean="0"/>
              <a:t>Excel-Tabelle mit den Spalten „n“ </a:t>
            </a:r>
            <a:r>
              <a:rPr lang="de-DE" dirty="0" smtClean="0"/>
              <a:t>und „</a:t>
            </a:r>
            <a:r>
              <a:rPr lang="de-DE" dirty="0" err="1" smtClean="0"/>
              <a:t>fib</a:t>
            </a:r>
            <a:r>
              <a:rPr lang="de-DE" dirty="0" smtClean="0"/>
              <a:t>(n</a:t>
            </a:r>
            <a:r>
              <a:rPr lang="de-DE" smtClean="0"/>
              <a:t>)“ und  </a:t>
            </a:r>
            <a:r>
              <a:rPr lang="de-DE" dirty="0" smtClean="0"/>
              <a:t>„Laufzeit“ </a:t>
            </a:r>
            <a:r>
              <a:rPr lang="de-DE" dirty="0"/>
              <a:t>ein (bis Laufzeit 30s</a:t>
            </a:r>
            <a:r>
              <a:rPr lang="de-DE" dirty="0" smtClean="0"/>
              <a:t>). Erstelle ein schönes Diagramm in Excel.</a:t>
            </a:r>
            <a:endParaRPr lang="de-DE" dirty="0"/>
          </a:p>
          <a:p>
            <a:r>
              <a:rPr lang="de-DE" dirty="0"/>
              <a:t>Bonus1: Untersuche die Methode theoretisch auf ihre </a:t>
            </a:r>
            <a:r>
              <a:rPr lang="de-DE" dirty="0" smtClean="0"/>
              <a:t>Laufzeit und ordne sie mithilfe der O-Notation ein.</a:t>
            </a:r>
            <a:endParaRPr lang="de-DE" dirty="0"/>
          </a:p>
          <a:p>
            <a:r>
              <a:rPr lang="de-DE" dirty="0"/>
              <a:t>Bonus2: </a:t>
            </a:r>
            <a:r>
              <a:rPr lang="de-DE" dirty="0" smtClean="0"/>
              <a:t>Verbessere </a:t>
            </a:r>
            <a:r>
              <a:rPr lang="de-DE" dirty="0"/>
              <a:t>die Methode </a:t>
            </a:r>
            <a:r>
              <a:rPr lang="de-DE" dirty="0" smtClean="0"/>
              <a:t>so, </a:t>
            </a:r>
            <a:r>
              <a:rPr lang="de-DE" dirty="0"/>
              <a:t>dass sie (deutlich) schneller läuft</a:t>
            </a:r>
            <a:r>
              <a:rPr lang="de-DE" dirty="0" smtClean="0"/>
              <a:t>. O(n) ist möglich!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1667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CMU Sans Serif</vt:lpstr>
      <vt:lpstr>Myriad Pro</vt:lpstr>
      <vt:lpstr>Larissa</vt:lpstr>
      <vt:lpstr>Arbeitsauftrag Fibonacci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</dc:creator>
  <cp:lastModifiedBy>Windows-Benutzer</cp:lastModifiedBy>
  <cp:revision>352</cp:revision>
  <dcterms:created xsi:type="dcterms:W3CDTF">2015-03-17T19:03:32Z</dcterms:created>
  <dcterms:modified xsi:type="dcterms:W3CDTF">2023-02-16T11:21:51Z</dcterms:modified>
</cp:coreProperties>
</file>