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15"/>
  </p:notesMasterIdLst>
  <p:sldIdLst>
    <p:sldId id="256" r:id="rId3"/>
    <p:sldId id="257" r:id="rId4"/>
    <p:sldId id="258" r:id="rId5"/>
    <p:sldId id="259" r:id="rId6"/>
    <p:sldId id="260" r:id="rId7"/>
    <p:sldId id="262" r:id="rId8"/>
    <p:sldId id="270" r:id="rId9"/>
    <p:sldId id="264" r:id="rId10"/>
    <p:sldId id="268" r:id="rId11"/>
    <p:sldId id="269" r:id="rId12"/>
    <p:sldId id="267" r:id="rId13"/>
    <p:sldId id="26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IBM Plex Sans" panose="020B0503050203000203" pitchFamily="34" charset="0"/>
      <p:regular r:id="rId20"/>
      <p:bold r:id="rId21"/>
      <p:italic r:id="rId22"/>
      <p:boldItalic r:id="rId23"/>
    </p:embeddedFont>
    <p:embeddedFont>
      <p:font typeface="IBM Plex Sans Light" panose="020B0403050203000203" pitchFamily="34" charset="0"/>
      <p:regular r:id="rId24"/>
      <p:bold r:id="rId25"/>
      <p:italic r:id="rId26"/>
      <p:boldItalic r:id="rId27"/>
    </p:embeddedFont>
    <p:embeddedFont>
      <p:font typeface="IBM Plex Sans SemiBold" panose="020B0703050203000203" pitchFamily="34" charset="0"/>
      <p:regular r:id="rId28"/>
      <p:bold r:id="rId29"/>
      <p:italic r:id="rId30"/>
      <p:boldItalic r:id="rId31"/>
    </p:embeddedFont>
    <p:embeddedFont>
      <p:font typeface="Saira Condensed Light" panose="020B0604020202020204" charset="0"/>
      <p:regular r:id="rId32"/>
      <p:bold r:id="rId33"/>
    </p:embeddedFont>
    <p:embeddedFont>
      <p:font typeface="Saira Condensed SemiBold"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ul Ingale" userId="09c25e70dbe674c4" providerId="LiveId" clId="{5C9E2612-7C1C-4C3A-A497-A7EF414B4869}"/>
    <pc:docChg chg="undo custSel modSld sldOrd">
      <pc:chgData name="Mehul Ingale" userId="09c25e70dbe674c4" providerId="LiveId" clId="{5C9E2612-7C1C-4C3A-A497-A7EF414B4869}" dt="2023-12-15T15:32:17.488" v="87" actId="14100"/>
      <pc:docMkLst>
        <pc:docMk/>
      </pc:docMkLst>
      <pc:sldChg chg="modSp mod">
        <pc:chgData name="Mehul Ingale" userId="09c25e70dbe674c4" providerId="LiveId" clId="{5C9E2612-7C1C-4C3A-A497-A7EF414B4869}" dt="2023-12-15T15:31:10.576" v="64" actId="20577"/>
        <pc:sldMkLst>
          <pc:docMk/>
          <pc:sldMk cId="0" sldId="256"/>
        </pc:sldMkLst>
        <pc:spChg chg="mod">
          <ac:chgData name="Mehul Ingale" userId="09c25e70dbe674c4" providerId="LiveId" clId="{5C9E2612-7C1C-4C3A-A497-A7EF414B4869}" dt="2023-12-15T15:31:10.576" v="64" actId="20577"/>
          <ac:spMkLst>
            <pc:docMk/>
            <pc:sldMk cId="0" sldId="256"/>
            <ac:spMk id="191" creationId="{00000000-0000-0000-0000-000000000000}"/>
          </ac:spMkLst>
        </pc:spChg>
      </pc:sldChg>
      <pc:sldChg chg="modSp mod">
        <pc:chgData name="Mehul Ingale" userId="09c25e70dbe674c4" providerId="LiveId" clId="{5C9E2612-7C1C-4C3A-A497-A7EF414B4869}" dt="2023-12-15T15:31:29.607" v="73" actId="20577"/>
        <pc:sldMkLst>
          <pc:docMk/>
          <pc:sldMk cId="3703159171" sldId="258"/>
        </pc:sldMkLst>
        <pc:spChg chg="mod">
          <ac:chgData name="Mehul Ingale" userId="09c25e70dbe674c4" providerId="LiveId" clId="{5C9E2612-7C1C-4C3A-A497-A7EF414B4869}" dt="2023-12-15T15:31:29.607" v="73" actId="20577"/>
          <ac:spMkLst>
            <pc:docMk/>
            <pc:sldMk cId="3703159171" sldId="258"/>
            <ac:spMk id="4" creationId="{650DD43D-2A97-B134-2C07-82E15E512F76}"/>
          </ac:spMkLst>
        </pc:spChg>
      </pc:sldChg>
      <pc:sldChg chg="addSp delSp modSp mod modClrScheme chgLayout">
        <pc:chgData name="Mehul Ingale" userId="09c25e70dbe674c4" providerId="LiveId" clId="{5C9E2612-7C1C-4C3A-A497-A7EF414B4869}" dt="2023-12-15T15:32:17.488" v="87" actId="14100"/>
        <pc:sldMkLst>
          <pc:docMk/>
          <pc:sldMk cId="1365819802" sldId="259"/>
        </pc:sldMkLst>
        <pc:spChg chg="del mod ord">
          <ac:chgData name="Mehul Ingale" userId="09c25e70dbe674c4" providerId="LiveId" clId="{5C9E2612-7C1C-4C3A-A497-A7EF414B4869}" dt="2023-12-15T15:31:40.366" v="74" actId="700"/>
          <ac:spMkLst>
            <pc:docMk/>
            <pc:sldMk cId="1365819802" sldId="259"/>
            <ac:spMk id="2" creationId="{BE63002B-F5BF-B1C6-D59E-95C5B8656D45}"/>
          </ac:spMkLst>
        </pc:spChg>
        <pc:spChg chg="del mod ord">
          <ac:chgData name="Mehul Ingale" userId="09c25e70dbe674c4" providerId="LiveId" clId="{5C9E2612-7C1C-4C3A-A497-A7EF414B4869}" dt="2023-12-15T15:31:40.366" v="74" actId="700"/>
          <ac:spMkLst>
            <pc:docMk/>
            <pc:sldMk cId="1365819802" sldId="259"/>
            <ac:spMk id="3" creationId="{38851B62-4186-66F7-EB6A-23C47D5F9E8C}"/>
          </ac:spMkLst>
        </pc:spChg>
        <pc:spChg chg="mod ord">
          <ac:chgData name="Mehul Ingale" userId="09c25e70dbe674c4" providerId="LiveId" clId="{5C9E2612-7C1C-4C3A-A497-A7EF414B4869}" dt="2023-12-15T15:32:17.488" v="87" actId="14100"/>
          <ac:spMkLst>
            <pc:docMk/>
            <pc:sldMk cId="1365819802" sldId="259"/>
            <ac:spMk id="4" creationId="{21633633-6525-0D4B-CA60-7A6057184835}"/>
          </ac:spMkLst>
        </pc:spChg>
        <pc:spChg chg="add mod ord">
          <ac:chgData name="Mehul Ingale" userId="09c25e70dbe674c4" providerId="LiveId" clId="{5C9E2612-7C1C-4C3A-A497-A7EF414B4869}" dt="2023-12-15T15:31:40.366" v="74" actId="700"/>
          <ac:spMkLst>
            <pc:docMk/>
            <pc:sldMk cId="1365819802" sldId="259"/>
            <ac:spMk id="5" creationId="{0D6E816E-0C32-9088-4004-A82D8927DD82}"/>
          </ac:spMkLst>
        </pc:spChg>
        <pc:picChg chg="add del">
          <ac:chgData name="Mehul Ingale" userId="09c25e70dbe674c4" providerId="LiveId" clId="{5C9E2612-7C1C-4C3A-A497-A7EF414B4869}" dt="2023-12-15T15:31:53.041" v="80" actId="22"/>
          <ac:picMkLst>
            <pc:docMk/>
            <pc:sldMk cId="1365819802" sldId="259"/>
            <ac:picMk id="7" creationId="{0FAB0206-CF4F-C6CB-7D13-4E96A935C9C6}"/>
          </ac:picMkLst>
        </pc:picChg>
      </pc:sldChg>
      <pc:sldChg chg="ord">
        <pc:chgData name="Mehul Ingale" userId="09c25e70dbe674c4" providerId="LiveId" clId="{5C9E2612-7C1C-4C3A-A497-A7EF414B4869}" dt="2023-12-15T15:28:45.222" v="1"/>
        <pc:sldMkLst>
          <pc:docMk/>
          <pc:sldMk cId="59344288"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0f5e89574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a0f5e8957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a0f5e89574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0f5e89574_0_2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a0f5e89574_0_2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0f5e89574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a0f5e8957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6893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pic>
        <p:nvPicPr>
          <p:cNvPr id="51" name="Google Shape;51;p13" descr="Background pattern&#10;&#10;Description automatically generated"/>
          <p:cNvPicPr preferRelativeResize="0"/>
          <p:nvPr/>
        </p:nvPicPr>
        <p:blipFill rotWithShape="1">
          <a:blip r:embed="rId2">
            <a:alphaModFix/>
          </a:blip>
          <a:srcRect/>
          <a:stretch/>
        </p:blipFill>
        <p:spPr>
          <a:xfrm>
            <a:off x="0" y="0"/>
            <a:ext cx="9144006" cy="5143503"/>
          </a:xfrm>
          <a:prstGeom prst="rect">
            <a:avLst/>
          </a:prstGeom>
          <a:noFill/>
          <a:ln>
            <a:noFill/>
          </a:ln>
        </p:spPr>
      </p:pic>
      <p:sp>
        <p:nvSpPr>
          <p:cNvPr id="52" name="Google Shape;52;p13"/>
          <p:cNvSpPr txBox="1">
            <a:spLocks noGrp="1"/>
          </p:cNvSpPr>
          <p:nvPr>
            <p:ph type="ctrTitle"/>
          </p:nvPr>
        </p:nvSpPr>
        <p:spPr>
          <a:xfrm>
            <a:off x="3187411" y="1878691"/>
            <a:ext cx="5460600" cy="15462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subTitle" idx="1"/>
          </p:nvPr>
        </p:nvSpPr>
        <p:spPr>
          <a:xfrm>
            <a:off x="3366655" y="3443527"/>
            <a:ext cx="5281200" cy="700800"/>
          </a:xfrm>
          <a:prstGeom prst="rect">
            <a:avLst/>
          </a:prstGeom>
          <a:noFill/>
          <a:ln>
            <a:noFill/>
          </a:ln>
        </p:spPr>
        <p:txBody>
          <a:bodyPr spcFirstLastPara="1" wrap="square" lIns="68575" tIns="34275" rIns="68575" bIns="34275" anchor="t" anchorCtr="0">
            <a:normAutofit/>
          </a:bodyPr>
          <a:lstStyle>
            <a:lvl1pPr lvl="0" algn="r" rtl="0">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rtl="0">
              <a:lnSpc>
                <a:spcPct val="90000"/>
              </a:lnSpc>
              <a:spcBef>
                <a:spcPts val="1200"/>
              </a:spcBef>
              <a:spcAft>
                <a:spcPts val="0"/>
              </a:spcAft>
              <a:buSzPts val="1500"/>
              <a:buNone/>
              <a:defRPr sz="1500"/>
            </a:lvl2pPr>
            <a:lvl3pPr lvl="2" algn="ctr" rtl="0">
              <a:lnSpc>
                <a:spcPct val="90000"/>
              </a:lnSpc>
              <a:spcBef>
                <a:spcPts val="1200"/>
              </a:spcBef>
              <a:spcAft>
                <a:spcPts val="0"/>
              </a:spcAft>
              <a:buSzPts val="1400"/>
              <a:buNone/>
              <a:defRPr sz="1400"/>
            </a:lvl3pPr>
            <a:lvl4pPr lvl="3" algn="ctr" rtl="0">
              <a:lnSpc>
                <a:spcPct val="90000"/>
              </a:lnSpc>
              <a:spcBef>
                <a:spcPts val="1200"/>
              </a:spcBef>
              <a:spcAft>
                <a:spcPts val="0"/>
              </a:spcAft>
              <a:buSzPts val="1200"/>
              <a:buNone/>
              <a:defRPr sz="1200"/>
            </a:lvl4pPr>
            <a:lvl5pPr lvl="4" algn="ctr" rtl="0">
              <a:lnSpc>
                <a:spcPct val="90000"/>
              </a:lnSpc>
              <a:spcBef>
                <a:spcPts val="1200"/>
              </a:spcBef>
              <a:spcAft>
                <a:spcPts val="0"/>
              </a:spcAft>
              <a:buSzPts val="1200"/>
              <a:buNone/>
              <a:defRPr sz="1200"/>
            </a:lvl5pPr>
            <a:lvl6pPr lvl="5" algn="ctr" rtl="0">
              <a:lnSpc>
                <a:spcPct val="90000"/>
              </a:lnSpc>
              <a:spcBef>
                <a:spcPts val="1200"/>
              </a:spcBef>
              <a:spcAft>
                <a:spcPts val="0"/>
              </a:spcAft>
              <a:buClr>
                <a:schemeClr val="dk1"/>
              </a:buClr>
              <a:buSzPts val="1200"/>
              <a:buNone/>
              <a:defRPr sz="1200"/>
            </a:lvl6pPr>
            <a:lvl7pPr lvl="6" algn="ctr" rtl="0">
              <a:lnSpc>
                <a:spcPct val="90000"/>
              </a:lnSpc>
              <a:spcBef>
                <a:spcPts val="1200"/>
              </a:spcBef>
              <a:spcAft>
                <a:spcPts val="0"/>
              </a:spcAft>
              <a:buClr>
                <a:schemeClr val="dk1"/>
              </a:buClr>
              <a:buSzPts val="1200"/>
              <a:buNone/>
              <a:defRPr sz="1200"/>
            </a:lvl7pPr>
            <a:lvl8pPr lvl="7" algn="ctr" rtl="0">
              <a:lnSpc>
                <a:spcPct val="90000"/>
              </a:lnSpc>
              <a:spcBef>
                <a:spcPts val="1200"/>
              </a:spcBef>
              <a:spcAft>
                <a:spcPts val="0"/>
              </a:spcAft>
              <a:buClr>
                <a:schemeClr val="dk1"/>
              </a:buClr>
              <a:buSzPts val="1200"/>
              <a:buNone/>
              <a:defRPr sz="1200"/>
            </a:lvl8pPr>
            <a:lvl9pPr lvl="8" algn="ctr" rtl="0">
              <a:lnSpc>
                <a:spcPct val="90000"/>
              </a:lnSpc>
              <a:spcBef>
                <a:spcPts val="1200"/>
              </a:spcBef>
              <a:spcAft>
                <a:spcPts val="1200"/>
              </a:spcAft>
              <a:buClr>
                <a:schemeClr val="dk1"/>
              </a:buClr>
              <a:buSzPts val="1200"/>
              <a:buNone/>
              <a:defRPr sz="1200"/>
            </a:lvl9pPr>
          </a:lstStyle>
          <a:p>
            <a:endParaRPr/>
          </a:p>
        </p:txBody>
      </p:sp>
      <p:sp>
        <p:nvSpPr>
          <p:cNvPr id="54" name="Google Shape;54;p13"/>
          <p:cNvSpPr txBox="1">
            <a:spLocks noGrp="1"/>
          </p:cNvSpPr>
          <p:nvPr>
            <p:ph type="body" idx="2"/>
          </p:nvPr>
        </p:nvSpPr>
        <p:spPr>
          <a:xfrm>
            <a:off x="3506932" y="4267564"/>
            <a:ext cx="5141100" cy="3168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rtl="0">
              <a:lnSpc>
                <a:spcPct val="90000"/>
              </a:lnSpc>
              <a:spcBef>
                <a:spcPts val="1200"/>
              </a:spcBef>
              <a:spcAft>
                <a:spcPts val="0"/>
              </a:spcAft>
              <a:buSzPts val="1400"/>
              <a:buNone/>
              <a:defRPr/>
            </a:lvl2pPr>
            <a:lvl3pPr marL="1371600" lvl="2" indent="-228600" algn="r" rtl="0">
              <a:lnSpc>
                <a:spcPct val="90000"/>
              </a:lnSpc>
              <a:spcBef>
                <a:spcPts val="1200"/>
              </a:spcBef>
              <a:spcAft>
                <a:spcPts val="0"/>
              </a:spcAft>
              <a:buSzPts val="1200"/>
              <a:buNone/>
              <a:defRPr/>
            </a:lvl3pPr>
            <a:lvl4pPr marL="1828800" lvl="3" indent="-228600" algn="r" rtl="0">
              <a:lnSpc>
                <a:spcPct val="90000"/>
              </a:lnSpc>
              <a:spcBef>
                <a:spcPts val="1200"/>
              </a:spcBef>
              <a:spcAft>
                <a:spcPts val="0"/>
              </a:spcAft>
              <a:buSzPts val="1200"/>
              <a:buNone/>
              <a:defRPr/>
            </a:lvl4pPr>
            <a:lvl5pPr marL="2286000" lvl="4" indent="-228600" algn="r" rtl="0">
              <a:lnSpc>
                <a:spcPct val="90000"/>
              </a:lnSpc>
              <a:spcBef>
                <a:spcPts val="1200"/>
              </a:spcBef>
              <a:spcAft>
                <a:spcPts val="0"/>
              </a:spcAft>
              <a:buSzPts val="1100"/>
              <a:buNone/>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5" name="Google Shape;55;p13"/>
          <p:cNvSpPr txBox="1">
            <a:spLocks noGrp="1"/>
          </p:cNvSpPr>
          <p:nvPr>
            <p:ph type="dt" idx="10"/>
          </p:nvPr>
        </p:nvSpPr>
        <p:spPr>
          <a:xfrm>
            <a:off x="7812157" y="4756525"/>
            <a:ext cx="835800" cy="184800"/>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5" descr="Background pattern&#10;&#10;Description automatically generated"/>
          <p:cNvPicPr preferRelativeResize="0"/>
          <p:nvPr/>
        </p:nvPicPr>
        <p:blipFill rotWithShape="1">
          <a:blip r:embed="rId2">
            <a:alphaModFix/>
          </a:blip>
          <a:srcRect/>
          <a:stretch/>
        </p:blipFill>
        <p:spPr>
          <a:xfrm>
            <a:off x="0" y="0"/>
            <a:ext cx="9144006" cy="5143503"/>
          </a:xfrm>
          <a:prstGeom prst="rect">
            <a:avLst/>
          </a:prstGeom>
          <a:noFill/>
          <a:ln>
            <a:noFill/>
          </a:ln>
        </p:spPr>
      </p:pic>
      <p:sp>
        <p:nvSpPr>
          <p:cNvPr id="63" name="Google Shape;63;p15"/>
          <p:cNvSpPr txBox="1">
            <a:spLocks noGrp="1"/>
          </p:cNvSpPr>
          <p:nvPr>
            <p:ph type="ctrTitle"/>
          </p:nvPr>
        </p:nvSpPr>
        <p:spPr>
          <a:xfrm>
            <a:off x="3187411" y="1878691"/>
            <a:ext cx="5460600" cy="15462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subTitle" idx="1"/>
          </p:nvPr>
        </p:nvSpPr>
        <p:spPr>
          <a:xfrm>
            <a:off x="3366655" y="3443527"/>
            <a:ext cx="5281200" cy="700800"/>
          </a:xfrm>
          <a:prstGeom prst="rect">
            <a:avLst/>
          </a:prstGeom>
          <a:noFill/>
          <a:ln>
            <a:noFill/>
          </a:ln>
        </p:spPr>
        <p:txBody>
          <a:bodyPr spcFirstLastPara="1" wrap="square" lIns="68575" tIns="34275" rIns="68575" bIns="34275" anchor="t" anchorCtr="0">
            <a:normAutofit/>
          </a:bodyPr>
          <a:lstStyle>
            <a:lvl1pPr lvl="0" algn="r" rtl="0">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rtl="0">
              <a:lnSpc>
                <a:spcPct val="90000"/>
              </a:lnSpc>
              <a:spcBef>
                <a:spcPts val="400"/>
              </a:spcBef>
              <a:spcAft>
                <a:spcPts val="0"/>
              </a:spcAft>
              <a:buSzPts val="1500"/>
              <a:buNone/>
              <a:defRPr sz="1500"/>
            </a:lvl2pPr>
            <a:lvl3pPr lvl="2" algn="ctr" rtl="0">
              <a:lnSpc>
                <a:spcPct val="90000"/>
              </a:lnSpc>
              <a:spcBef>
                <a:spcPts val="400"/>
              </a:spcBef>
              <a:spcAft>
                <a:spcPts val="0"/>
              </a:spcAft>
              <a:buSzPts val="1400"/>
              <a:buNone/>
              <a:defRPr sz="1400"/>
            </a:lvl3pPr>
            <a:lvl4pPr lvl="3" algn="ctr" rtl="0">
              <a:lnSpc>
                <a:spcPct val="90000"/>
              </a:lnSpc>
              <a:spcBef>
                <a:spcPts val="400"/>
              </a:spcBef>
              <a:spcAft>
                <a:spcPts val="0"/>
              </a:spcAft>
              <a:buSzPts val="1200"/>
              <a:buNone/>
              <a:defRPr sz="1200"/>
            </a:lvl4pPr>
            <a:lvl5pPr lvl="4" algn="ctr" rtl="0">
              <a:lnSpc>
                <a:spcPct val="90000"/>
              </a:lnSpc>
              <a:spcBef>
                <a:spcPts val="400"/>
              </a:spcBef>
              <a:spcAft>
                <a:spcPts val="0"/>
              </a:spcAft>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5" name="Google Shape;65;p15"/>
          <p:cNvSpPr txBox="1">
            <a:spLocks noGrp="1"/>
          </p:cNvSpPr>
          <p:nvPr>
            <p:ph type="body" idx="2"/>
          </p:nvPr>
        </p:nvSpPr>
        <p:spPr>
          <a:xfrm>
            <a:off x="3506932" y="4267564"/>
            <a:ext cx="5141100" cy="3168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rtl="0">
              <a:lnSpc>
                <a:spcPct val="90000"/>
              </a:lnSpc>
              <a:spcBef>
                <a:spcPts val="400"/>
              </a:spcBef>
              <a:spcAft>
                <a:spcPts val="0"/>
              </a:spcAft>
              <a:buSzPts val="1400"/>
              <a:buNone/>
              <a:defRPr/>
            </a:lvl2pPr>
            <a:lvl3pPr marL="1371600" lvl="2" indent="-228600" algn="r" rtl="0">
              <a:lnSpc>
                <a:spcPct val="90000"/>
              </a:lnSpc>
              <a:spcBef>
                <a:spcPts val="400"/>
              </a:spcBef>
              <a:spcAft>
                <a:spcPts val="0"/>
              </a:spcAft>
              <a:buSzPts val="1200"/>
              <a:buNone/>
              <a:defRPr/>
            </a:lvl3pPr>
            <a:lvl4pPr marL="1828800" lvl="3" indent="-228600" algn="r" rtl="0">
              <a:lnSpc>
                <a:spcPct val="90000"/>
              </a:lnSpc>
              <a:spcBef>
                <a:spcPts val="400"/>
              </a:spcBef>
              <a:spcAft>
                <a:spcPts val="0"/>
              </a:spcAft>
              <a:buSzPts val="1200"/>
              <a:buNone/>
              <a:defRPr/>
            </a:lvl4pPr>
            <a:lvl5pPr marL="2286000" lvl="4" indent="-228600" algn="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7812157" y="4756525"/>
            <a:ext cx="835800" cy="184800"/>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7"/>
        <p:cNvGrpSpPr/>
        <p:nvPr/>
      </p:nvGrpSpPr>
      <p:grpSpPr>
        <a:xfrm>
          <a:off x="0" y="0"/>
          <a:ext cx="0" cy="0"/>
          <a:chOff x="0" y="0"/>
          <a:chExt cx="0" cy="0"/>
        </a:xfrm>
      </p:grpSpPr>
      <p:pic>
        <p:nvPicPr>
          <p:cNvPr id="68" name="Google Shape;68;p16" descr="A statue of a person riding a horse&#10;&#10;Description automatically generated with medium confidence"/>
          <p:cNvPicPr preferRelativeResize="0"/>
          <p:nvPr/>
        </p:nvPicPr>
        <p:blipFill rotWithShape="1">
          <a:blip r:embed="rId2">
            <a:alphaModFix/>
          </a:blip>
          <a:srcRect l="16254"/>
          <a:stretch/>
        </p:blipFill>
        <p:spPr>
          <a:xfrm>
            <a:off x="1" y="0"/>
            <a:ext cx="6477255" cy="5143500"/>
          </a:xfrm>
          <a:prstGeom prst="rect">
            <a:avLst/>
          </a:prstGeom>
          <a:noFill/>
          <a:ln>
            <a:noFill/>
          </a:ln>
        </p:spPr>
      </p:pic>
      <p:pic>
        <p:nvPicPr>
          <p:cNvPr id="69" name="Google Shape;69;p16" descr="A picture containing shape&#10;&#10;Description automatically generated"/>
          <p:cNvPicPr preferRelativeResize="0"/>
          <p:nvPr/>
        </p:nvPicPr>
        <p:blipFill rotWithShape="1">
          <a:blip r:embed="rId3">
            <a:alphaModFix/>
          </a:blip>
          <a:srcRect/>
          <a:stretch/>
        </p:blipFill>
        <p:spPr>
          <a:xfrm>
            <a:off x="223838" y="0"/>
            <a:ext cx="8920160" cy="5143499"/>
          </a:xfrm>
          <a:prstGeom prst="rect">
            <a:avLst/>
          </a:prstGeom>
          <a:noFill/>
          <a:ln>
            <a:noFill/>
          </a:ln>
        </p:spPr>
      </p:pic>
      <p:sp>
        <p:nvSpPr>
          <p:cNvPr id="70" name="Google Shape;70;p16"/>
          <p:cNvSpPr txBox="1">
            <a:spLocks noGrp="1"/>
          </p:cNvSpPr>
          <p:nvPr>
            <p:ph type="ctrTitle"/>
          </p:nvPr>
        </p:nvSpPr>
        <p:spPr>
          <a:xfrm>
            <a:off x="4743452" y="1878691"/>
            <a:ext cx="3904500" cy="15462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1" name="Google Shape;71;p16"/>
          <p:cNvSpPr txBox="1">
            <a:spLocks noGrp="1"/>
          </p:cNvSpPr>
          <p:nvPr>
            <p:ph type="subTitle" idx="1"/>
          </p:nvPr>
        </p:nvSpPr>
        <p:spPr>
          <a:xfrm>
            <a:off x="4962526" y="3443527"/>
            <a:ext cx="3685500" cy="700800"/>
          </a:xfrm>
          <a:prstGeom prst="rect">
            <a:avLst/>
          </a:prstGeom>
          <a:noFill/>
          <a:ln>
            <a:noFill/>
          </a:ln>
        </p:spPr>
        <p:txBody>
          <a:bodyPr spcFirstLastPara="1" wrap="square" lIns="68575" tIns="34275" rIns="68575" bIns="34275" anchor="t" anchorCtr="0">
            <a:normAutofit/>
          </a:bodyPr>
          <a:lstStyle>
            <a:lvl1pPr lvl="0" algn="r" rtl="0">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rtl="0">
              <a:lnSpc>
                <a:spcPct val="90000"/>
              </a:lnSpc>
              <a:spcBef>
                <a:spcPts val="400"/>
              </a:spcBef>
              <a:spcAft>
                <a:spcPts val="0"/>
              </a:spcAft>
              <a:buSzPts val="1500"/>
              <a:buNone/>
              <a:defRPr sz="1500"/>
            </a:lvl2pPr>
            <a:lvl3pPr lvl="2" algn="ctr" rtl="0">
              <a:lnSpc>
                <a:spcPct val="90000"/>
              </a:lnSpc>
              <a:spcBef>
                <a:spcPts val="400"/>
              </a:spcBef>
              <a:spcAft>
                <a:spcPts val="0"/>
              </a:spcAft>
              <a:buSzPts val="1400"/>
              <a:buNone/>
              <a:defRPr sz="1400"/>
            </a:lvl3pPr>
            <a:lvl4pPr lvl="3" algn="ctr" rtl="0">
              <a:lnSpc>
                <a:spcPct val="90000"/>
              </a:lnSpc>
              <a:spcBef>
                <a:spcPts val="400"/>
              </a:spcBef>
              <a:spcAft>
                <a:spcPts val="0"/>
              </a:spcAft>
              <a:buSzPts val="1200"/>
              <a:buNone/>
              <a:defRPr sz="1200"/>
            </a:lvl4pPr>
            <a:lvl5pPr lvl="4" algn="ctr" rtl="0">
              <a:lnSpc>
                <a:spcPct val="90000"/>
              </a:lnSpc>
              <a:spcBef>
                <a:spcPts val="400"/>
              </a:spcBef>
              <a:spcAft>
                <a:spcPts val="0"/>
              </a:spcAft>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72" name="Google Shape;72;p16"/>
          <p:cNvSpPr txBox="1">
            <a:spLocks noGrp="1"/>
          </p:cNvSpPr>
          <p:nvPr>
            <p:ph type="body" idx="2"/>
          </p:nvPr>
        </p:nvSpPr>
        <p:spPr>
          <a:xfrm>
            <a:off x="5095876" y="4267564"/>
            <a:ext cx="3552000" cy="3168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rtl="0">
              <a:lnSpc>
                <a:spcPct val="90000"/>
              </a:lnSpc>
              <a:spcBef>
                <a:spcPts val="400"/>
              </a:spcBef>
              <a:spcAft>
                <a:spcPts val="0"/>
              </a:spcAft>
              <a:buSzPts val="1400"/>
              <a:buNone/>
              <a:defRPr/>
            </a:lvl2pPr>
            <a:lvl3pPr marL="1371600" lvl="2" indent="-228600" algn="r" rtl="0">
              <a:lnSpc>
                <a:spcPct val="90000"/>
              </a:lnSpc>
              <a:spcBef>
                <a:spcPts val="400"/>
              </a:spcBef>
              <a:spcAft>
                <a:spcPts val="0"/>
              </a:spcAft>
              <a:buSzPts val="1200"/>
              <a:buNone/>
              <a:defRPr/>
            </a:lvl3pPr>
            <a:lvl4pPr marL="1828800" lvl="3" indent="-228600" algn="r" rtl="0">
              <a:lnSpc>
                <a:spcPct val="90000"/>
              </a:lnSpc>
              <a:spcBef>
                <a:spcPts val="400"/>
              </a:spcBef>
              <a:spcAft>
                <a:spcPts val="0"/>
              </a:spcAft>
              <a:buSzPts val="1200"/>
              <a:buNone/>
              <a:defRPr/>
            </a:lvl4pPr>
            <a:lvl5pPr marL="2286000" lvl="4" indent="-228600" algn="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6"/>
          <p:cNvSpPr txBox="1">
            <a:spLocks noGrp="1"/>
          </p:cNvSpPr>
          <p:nvPr>
            <p:ph type="dt" idx="10"/>
          </p:nvPr>
        </p:nvSpPr>
        <p:spPr>
          <a:xfrm>
            <a:off x="7804702" y="4756525"/>
            <a:ext cx="843300" cy="184800"/>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 Custom Image">
  <p:cSld name="Title Slide - Custom Image">
    <p:spTree>
      <p:nvGrpSpPr>
        <p:cNvPr id="1" name="Shape 74"/>
        <p:cNvGrpSpPr/>
        <p:nvPr/>
      </p:nvGrpSpPr>
      <p:grpSpPr>
        <a:xfrm>
          <a:off x="0" y="0"/>
          <a:ext cx="0" cy="0"/>
          <a:chOff x="0" y="0"/>
          <a:chExt cx="0" cy="0"/>
        </a:xfrm>
      </p:grpSpPr>
      <p:pic>
        <p:nvPicPr>
          <p:cNvPr id="75" name="Google Shape;75;p17"/>
          <p:cNvPicPr preferRelativeResize="0"/>
          <p:nvPr/>
        </p:nvPicPr>
        <p:blipFill rotWithShape="1">
          <a:blip r:embed="rId2">
            <a:alphaModFix/>
          </a:blip>
          <a:srcRect l="102" r="14566"/>
          <a:stretch/>
        </p:blipFill>
        <p:spPr>
          <a:xfrm>
            <a:off x="-1525092" y="0"/>
            <a:ext cx="7794300" cy="5143501"/>
          </a:xfrm>
          <a:prstGeom prst="rect">
            <a:avLst/>
          </a:prstGeom>
          <a:noFill/>
          <a:ln>
            <a:noFill/>
          </a:ln>
        </p:spPr>
      </p:pic>
      <p:pic>
        <p:nvPicPr>
          <p:cNvPr id="76" name="Google Shape;76;p17" descr="A picture containing shape&#10;&#10;Description automatically generated"/>
          <p:cNvPicPr preferRelativeResize="0"/>
          <p:nvPr/>
        </p:nvPicPr>
        <p:blipFill rotWithShape="1">
          <a:blip r:embed="rId3">
            <a:alphaModFix/>
          </a:blip>
          <a:srcRect/>
          <a:stretch/>
        </p:blipFill>
        <p:spPr>
          <a:xfrm>
            <a:off x="223837" y="0"/>
            <a:ext cx="8920160" cy="5143499"/>
          </a:xfrm>
          <a:prstGeom prst="rect">
            <a:avLst/>
          </a:prstGeom>
          <a:noFill/>
          <a:ln>
            <a:noFill/>
          </a:ln>
        </p:spPr>
      </p:pic>
      <p:sp>
        <p:nvSpPr>
          <p:cNvPr id="77" name="Google Shape;77;p17"/>
          <p:cNvSpPr txBox="1">
            <a:spLocks noGrp="1"/>
          </p:cNvSpPr>
          <p:nvPr>
            <p:ph type="ctrTitle"/>
          </p:nvPr>
        </p:nvSpPr>
        <p:spPr>
          <a:xfrm>
            <a:off x="4743452" y="1878691"/>
            <a:ext cx="3904500" cy="15462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lt1"/>
              </a:buClr>
              <a:buSzPts val="4100"/>
              <a:buFont typeface="Saira Condensed Light"/>
              <a:buNone/>
              <a:defRPr sz="4100" b="0" i="0">
                <a:solidFill>
                  <a:schemeClr val="lt1"/>
                </a:solidFill>
                <a:latin typeface="Saira Condensed Light"/>
                <a:ea typeface="Saira Condensed Light"/>
                <a:cs typeface="Saira Condensed Light"/>
                <a:sym typeface="Saira Condensed Ligh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8" name="Google Shape;78;p17"/>
          <p:cNvSpPr txBox="1">
            <a:spLocks noGrp="1"/>
          </p:cNvSpPr>
          <p:nvPr>
            <p:ph type="subTitle" idx="1"/>
          </p:nvPr>
        </p:nvSpPr>
        <p:spPr>
          <a:xfrm>
            <a:off x="4962526" y="3443527"/>
            <a:ext cx="3685500" cy="700800"/>
          </a:xfrm>
          <a:prstGeom prst="rect">
            <a:avLst/>
          </a:prstGeom>
          <a:noFill/>
          <a:ln>
            <a:noFill/>
          </a:ln>
        </p:spPr>
        <p:txBody>
          <a:bodyPr spcFirstLastPara="1" wrap="square" lIns="68575" tIns="34275" rIns="68575" bIns="34275" anchor="t" anchorCtr="0">
            <a:normAutofit/>
          </a:bodyPr>
          <a:lstStyle>
            <a:lvl1pPr lvl="0" algn="r" rtl="0">
              <a:lnSpc>
                <a:spcPct val="90000"/>
              </a:lnSpc>
              <a:spcBef>
                <a:spcPts val="800"/>
              </a:spcBef>
              <a:spcAft>
                <a:spcPts val="0"/>
              </a:spcAft>
              <a:buSzPts val="1500"/>
              <a:buNone/>
              <a:defRPr sz="1500" b="0" i="0">
                <a:solidFill>
                  <a:schemeClr val="lt1"/>
                </a:solidFill>
                <a:latin typeface="IBM Plex Sans"/>
                <a:ea typeface="IBM Plex Sans"/>
                <a:cs typeface="IBM Plex Sans"/>
                <a:sym typeface="IBM Plex Sans"/>
              </a:defRPr>
            </a:lvl1pPr>
            <a:lvl2pPr lvl="1" algn="ctr" rtl="0">
              <a:lnSpc>
                <a:spcPct val="90000"/>
              </a:lnSpc>
              <a:spcBef>
                <a:spcPts val="400"/>
              </a:spcBef>
              <a:spcAft>
                <a:spcPts val="0"/>
              </a:spcAft>
              <a:buSzPts val="1500"/>
              <a:buNone/>
              <a:defRPr sz="1500"/>
            </a:lvl2pPr>
            <a:lvl3pPr lvl="2" algn="ctr" rtl="0">
              <a:lnSpc>
                <a:spcPct val="90000"/>
              </a:lnSpc>
              <a:spcBef>
                <a:spcPts val="400"/>
              </a:spcBef>
              <a:spcAft>
                <a:spcPts val="0"/>
              </a:spcAft>
              <a:buSzPts val="1400"/>
              <a:buNone/>
              <a:defRPr sz="1400"/>
            </a:lvl3pPr>
            <a:lvl4pPr lvl="3" algn="ctr" rtl="0">
              <a:lnSpc>
                <a:spcPct val="90000"/>
              </a:lnSpc>
              <a:spcBef>
                <a:spcPts val="400"/>
              </a:spcBef>
              <a:spcAft>
                <a:spcPts val="0"/>
              </a:spcAft>
              <a:buSzPts val="1200"/>
              <a:buNone/>
              <a:defRPr sz="1200"/>
            </a:lvl4pPr>
            <a:lvl5pPr lvl="4" algn="ctr" rtl="0">
              <a:lnSpc>
                <a:spcPct val="90000"/>
              </a:lnSpc>
              <a:spcBef>
                <a:spcPts val="400"/>
              </a:spcBef>
              <a:spcAft>
                <a:spcPts val="0"/>
              </a:spcAft>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79" name="Google Shape;79;p17"/>
          <p:cNvSpPr txBox="1">
            <a:spLocks noGrp="1"/>
          </p:cNvSpPr>
          <p:nvPr>
            <p:ph type="dt" idx="10"/>
          </p:nvPr>
        </p:nvSpPr>
        <p:spPr>
          <a:xfrm>
            <a:off x="7834520" y="4771639"/>
            <a:ext cx="813300" cy="184800"/>
          </a:xfrm>
          <a:prstGeom prst="rect">
            <a:avLst/>
          </a:prstGeom>
          <a:solidFill>
            <a:schemeClr val="accent1"/>
          </a:solidFill>
          <a:ln>
            <a:noFill/>
          </a:ln>
        </p:spPr>
        <p:txBody>
          <a:bodyPr spcFirstLastPara="1" wrap="square" lIns="68575" tIns="34275" rIns="68575" bIns="34275" anchor="t" anchorCtr="0">
            <a:spAutoFit/>
          </a:bodyPr>
          <a:lstStyle>
            <a:lvl1pPr marR="0" lvl="0" algn="r" rtl="0">
              <a:spcBef>
                <a:spcPts val="0"/>
              </a:spcBef>
              <a:spcAft>
                <a:spcPts val="0"/>
              </a:spcAft>
              <a:buSzPts val="1100"/>
              <a:buNone/>
              <a:defRPr sz="8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17"/>
          <p:cNvSpPr txBox="1">
            <a:spLocks noGrp="1"/>
          </p:cNvSpPr>
          <p:nvPr>
            <p:ph type="body" idx="2"/>
          </p:nvPr>
        </p:nvSpPr>
        <p:spPr>
          <a:xfrm>
            <a:off x="5095876" y="4267564"/>
            <a:ext cx="3552000" cy="3168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400"/>
              <a:buNone/>
              <a:defRPr sz="1400" b="1" i="0">
                <a:solidFill>
                  <a:schemeClr val="lt1"/>
                </a:solidFill>
                <a:latin typeface="IBM Plex Sans SemiBold"/>
                <a:ea typeface="IBM Plex Sans SemiBold"/>
                <a:cs typeface="IBM Plex Sans SemiBold"/>
                <a:sym typeface="IBM Plex Sans SemiBold"/>
              </a:defRPr>
            </a:lvl1pPr>
            <a:lvl2pPr marL="914400" lvl="1" indent="-228600" algn="r" rtl="0">
              <a:lnSpc>
                <a:spcPct val="90000"/>
              </a:lnSpc>
              <a:spcBef>
                <a:spcPts val="400"/>
              </a:spcBef>
              <a:spcAft>
                <a:spcPts val="0"/>
              </a:spcAft>
              <a:buSzPts val="1400"/>
              <a:buNone/>
              <a:defRPr/>
            </a:lvl2pPr>
            <a:lvl3pPr marL="1371600" lvl="2" indent="-228600" algn="r" rtl="0">
              <a:lnSpc>
                <a:spcPct val="90000"/>
              </a:lnSpc>
              <a:spcBef>
                <a:spcPts val="400"/>
              </a:spcBef>
              <a:spcAft>
                <a:spcPts val="0"/>
              </a:spcAft>
              <a:buSzPts val="1200"/>
              <a:buNone/>
              <a:defRPr/>
            </a:lvl3pPr>
            <a:lvl4pPr marL="1828800" lvl="3" indent="-228600" algn="r" rtl="0">
              <a:lnSpc>
                <a:spcPct val="90000"/>
              </a:lnSpc>
              <a:spcBef>
                <a:spcPts val="400"/>
              </a:spcBef>
              <a:spcAft>
                <a:spcPts val="0"/>
              </a:spcAft>
              <a:buSzPts val="1200"/>
              <a:buNone/>
              <a:defRPr/>
            </a:lvl4pPr>
            <a:lvl5pPr marL="2286000" lvl="4" indent="-228600" algn="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7"/>
          <p:cNvSpPr txBox="1"/>
          <p:nvPr/>
        </p:nvSpPr>
        <p:spPr>
          <a:xfrm>
            <a:off x="684612" y="994268"/>
            <a:ext cx="3162000" cy="4440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u="none" strike="noStrike" cap="none">
                <a:solidFill>
                  <a:schemeClr val="dk1"/>
                </a:solidFill>
                <a:latin typeface="IBM Plex Sans"/>
                <a:ea typeface="IBM Plex Sans"/>
                <a:cs typeface="IBM Plex Sans"/>
                <a:sym typeface="IBM Plex Sans"/>
              </a:rPr>
              <a:t>INSTRUCTIONS TO REPLACE IMAGE:</a:t>
            </a:r>
            <a:endParaRPr sz="1100"/>
          </a:p>
          <a:p>
            <a:pPr marL="0" marR="0" lvl="0" indent="0" algn="l" rtl="0">
              <a:spcBef>
                <a:spcPts val="0"/>
              </a:spcBef>
              <a:spcAft>
                <a:spcPts val="0"/>
              </a:spcAft>
              <a:buNone/>
            </a:pPr>
            <a:endParaRPr sz="1400" b="1">
              <a:solidFill>
                <a:schemeClr val="dk1"/>
              </a:solidFill>
              <a:latin typeface="IBM Plex Sans"/>
              <a:ea typeface="IBM Plex Sans"/>
              <a:cs typeface="IBM Plex Sans"/>
              <a:sym typeface="IBM Plex Sans"/>
            </a:endParaRPr>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Go to View&gt;Slide Master</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Locate this layout and duplicate it</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Right-click the orange circle on the far-left side of this image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Scroll to “Change Picture”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Select “From File” (note that your version of PowerPoint may use different menu language)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Select desired image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Resize and crop image as necessary</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Make sure image is sent to back (right click on image)</a:t>
            </a:r>
            <a:endParaRPr sz="1100"/>
          </a:p>
          <a:p>
            <a:pPr marL="254000" marR="0" lvl="0" indent="-260350" algn="l" rtl="0">
              <a:lnSpc>
                <a:spcPct val="150000"/>
              </a:lnSpc>
              <a:spcBef>
                <a:spcPts val="0"/>
              </a:spcBef>
              <a:spcAft>
                <a:spcPts val="0"/>
              </a:spcAft>
              <a:buClr>
                <a:schemeClr val="dk1"/>
              </a:buClr>
              <a:buSzPts val="1100"/>
              <a:buFont typeface="Calibri"/>
              <a:buAutoNum type="arabicPeriod"/>
            </a:pPr>
            <a:r>
              <a:rPr lang="en" sz="1100" b="0">
                <a:solidFill>
                  <a:schemeClr val="dk1"/>
                </a:solidFill>
                <a:latin typeface="IBM Plex Sans"/>
                <a:ea typeface="IBM Plex Sans"/>
                <a:cs typeface="IBM Plex Sans"/>
                <a:sym typeface="IBM Plex Sans"/>
              </a:rPr>
              <a:t>Close slide master and insert a new slide using the new, then delete this text box from your presentation slide.</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pic>
        <p:nvPicPr>
          <p:cNvPr id="83" name="Google Shape;83;p18" descr="A body of water with buildings along it&#10;&#10;Description automatically generated with medium confidence"/>
          <p:cNvPicPr preferRelativeResize="0"/>
          <p:nvPr/>
        </p:nvPicPr>
        <p:blipFill rotWithShape="1">
          <a:blip r:embed="rId2">
            <a:alphaModFix/>
          </a:blip>
          <a:srcRect/>
          <a:stretch/>
        </p:blipFill>
        <p:spPr>
          <a:xfrm>
            <a:off x="0" y="0"/>
            <a:ext cx="9067800" cy="5143500"/>
          </a:xfrm>
          <a:prstGeom prst="rect">
            <a:avLst/>
          </a:prstGeom>
          <a:noFill/>
          <a:ln>
            <a:noFill/>
          </a:ln>
        </p:spPr>
      </p:pic>
      <p:pic>
        <p:nvPicPr>
          <p:cNvPr id="84" name="Google Shape;84;p18" descr="A picture containing shape&#10;&#10;Description automatically generated"/>
          <p:cNvPicPr preferRelativeResize="0"/>
          <p:nvPr/>
        </p:nvPicPr>
        <p:blipFill rotWithShape="1">
          <a:blip r:embed="rId3">
            <a:alphaModFix/>
          </a:blip>
          <a:srcRect/>
          <a:stretch/>
        </p:blipFill>
        <p:spPr>
          <a:xfrm>
            <a:off x="223838" y="0"/>
            <a:ext cx="8920160" cy="5143499"/>
          </a:xfrm>
          <a:prstGeom prst="rect">
            <a:avLst/>
          </a:prstGeom>
          <a:noFill/>
          <a:ln>
            <a:noFill/>
          </a:ln>
        </p:spPr>
      </p:pic>
      <p:sp>
        <p:nvSpPr>
          <p:cNvPr id="85" name="Google Shape;85;p18"/>
          <p:cNvSpPr txBox="1">
            <a:spLocks noGrp="1"/>
          </p:cNvSpPr>
          <p:nvPr>
            <p:ph type="title"/>
          </p:nvPr>
        </p:nvSpPr>
        <p:spPr>
          <a:xfrm>
            <a:off x="4963030" y="730528"/>
            <a:ext cx="3684900" cy="3190800"/>
          </a:xfrm>
          <a:prstGeom prst="rect">
            <a:avLst/>
          </a:prstGeom>
          <a:noFill/>
          <a:ln>
            <a:noFill/>
          </a:ln>
        </p:spPr>
        <p:txBody>
          <a:bodyPr spcFirstLastPara="1" wrap="square" lIns="68575" tIns="34275" rIns="68575" bIns="34275" anchor="b" anchorCtr="0">
            <a:normAutofit/>
          </a:bodyPr>
          <a:lstStyle>
            <a:lvl1pPr lvl="0" algn="r" rtl="0">
              <a:lnSpc>
                <a:spcPct val="90000"/>
              </a:lnSpc>
              <a:spcBef>
                <a:spcPts val="0"/>
              </a:spcBef>
              <a:spcAft>
                <a:spcPts val="0"/>
              </a:spcAft>
              <a:buClr>
                <a:schemeClr val="dk1"/>
              </a:buClr>
              <a:buSzPts val="4100"/>
              <a:buFont typeface="Saira Condensed SemiBold"/>
              <a:buNone/>
              <a:defRPr sz="41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5143502" y="4046224"/>
            <a:ext cx="3504300" cy="698700"/>
          </a:xfrm>
          <a:prstGeom prst="rect">
            <a:avLst/>
          </a:prstGeom>
          <a:noFill/>
          <a:ln>
            <a:noFill/>
          </a:ln>
        </p:spPr>
        <p:txBody>
          <a:bodyPr spcFirstLastPara="1" wrap="square" lIns="68575" tIns="34275" rIns="68575" bIns="34275" anchor="t" anchorCtr="0">
            <a:normAutofit/>
          </a:bodyPr>
          <a:lstStyle>
            <a:lvl1pPr marL="457200" lvl="0" indent="-228600" algn="r" rtl="0">
              <a:lnSpc>
                <a:spcPct val="90000"/>
              </a:lnSpc>
              <a:spcBef>
                <a:spcPts val="800"/>
              </a:spcBef>
              <a:spcAft>
                <a:spcPts val="0"/>
              </a:spcAft>
              <a:buSzPts val="1500"/>
              <a:buNone/>
              <a:defRPr sz="1500" b="0" i="0">
                <a:solidFill>
                  <a:schemeClr val="dk1"/>
                </a:solidFill>
                <a:latin typeface="IBM Plex Sans"/>
                <a:ea typeface="IBM Plex Sans"/>
                <a:cs typeface="IBM Plex Sans"/>
                <a:sym typeface="IBM Plex Sans"/>
              </a:defRPr>
            </a:lvl1pPr>
            <a:lvl2pPr marL="914400" lvl="1" indent="-228600" algn="l" rtl="0">
              <a:lnSpc>
                <a:spcPct val="90000"/>
              </a:lnSpc>
              <a:spcBef>
                <a:spcPts val="400"/>
              </a:spcBef>
              <a:spcAft>
                <a:spcPts val="0"/>
              </a:spcAft>
              <a:buSzPts val="1500"/>
              <a:buNone/>
              <a:defRPr sz="1500">
                <a:solidFill>
                  <a:srgbClr val="8E8F92"/>
                </a:solidFill>
              </a:defRPr>
            </a:lvl2pPr>
            <a:lvl3pPr marL="1371600" lvl="2" indent="-228600" algn="l" rtl="0">
              <a:lnSpc>
                <a:spcPct val="90000"/>
              </a:lnSpc>
              <a:spcBef>
                <a:spcPts val="400"/>
              </a:spcBef>
              <a:spcAft>
                <a:spcPts val="0"/>
              </a:spcAft>
              <a:buSzPts val="1400"/>
              <a:buNone/>
              <a:defRPr sz="1400">
                <a:solidFill>
                  <a:srgbClr val="8E8F92"/>
                </a:solidFill>
              </a:defRPr>
            </a:lvl3pPr>
            <a:lvl4pPr marL="1828800" lvl="3" indent="-228600" algn="l" rtl="0">
              <a:lnSpc>
                <a:spcPct val="90000"/>
              </a:lnSpc>
              <a:spcBef>
                <a:spcPts val="400"/>
              </a:spcBef>
              <a:spcAft>
                <a:spcPts val="0"/>
              </a:spcAft>
              <a:buSzPts val="1200"/>
              <a:buNone/>
              <a:defRPr sz="1200">
                <a:solidFill>
                  <a:srgbClr val="8E8F92"/>
                </a:solidFill>
              </a:defRPr>
            </a:lvl4pPr>
            <a:lvl5pPr marL="2286000" lvl="4" indent="-228600" algn="l" rtl="0">
              <a:lnSpc>
                <a:spcPct val="90000"/>
              </a:lnSpc>
              <a:spcBef>
                <a:spcPts val="400"/>
              </a:spcBef>
              <a:spcAft>
                <a:spcPts val="0"/>
              </a:spcAft>
              <a:buSzPts val="1200"/>
              <a:buNone/>
              <a:defRPr sz="1200">
                <a:solidFill>
                  <a:srgbClr val="8E8F92"/>
                </a:solidFill>
              </a:defRPr>
            </a:lvl5pPr>
            <a:lvl6pPr marL="2743200" lvl="5" indent="-228600" algn="l" rtl="0">
              <a:lnSpc>
                <a:spcPct val="90000"/>
              </a:lnSpc>
              <a:spcBef>
                <a:spcPts val="400"/>
              </a:spcBef>
              <a:spcAft>
                <a:spcPts val="0"/>
              </a:spcAft>
              <a:buClr>
                <a:srgbClr val="8E8F92"/>
              </a:buClr>
              <a:buSzPts val="1200"/>
              <a:buNone/>
              <a:defRPr sz="1200">
                <a:solidFill>
                  <a:srgbClr val="8E8F92"/>
                </a:solidFill>
              </a:defRPr>
            </a:lvl6pPr>
            <a:lvl7pPr marL="3200400" lvl="6" indent="-228600" algn="l" rtl="0">
              <a:lnSpc>
                <a:spcPct val="90000"/>
              </a:lnSpc>
              <a:spcBef>
                <a:spcPts val="400"/>
              </a:spcBef>
              <a:spcAft>
                <a:spcPts val="0"/>
              </a:spcAft>
              <a:buClr>
                <a:srgbClr val="8E8F92"/>
              </a:buClr>
              <a:buSzPts val="1200"/>
              <a:buNone/>
              <a:defRPr sz="1200">
                <a:solidFill>
                  <a:srgbClr val="8E8F92"/>
                </a:solidFill>
              </a:defRPr>
            </a:lvl7pPr>
            <a:lvl8pPr marL="3657600" lvl="7" indent="-228600" algn="l" rtl="0">
              <a:lnSpc>
                <a:spcPct val="90000"/>
              </a:lnSpc>
              <a:spcBef>
                <a:spcPts val="400"/>
              </a:spcBef>
              <a:spcAft>
                <a:spcPts val="0"/>
              </a:spcAft>
              <a:buClr>
                <a:srgbClr val="8E8F92"/>
              </a:buClr>
              <a:buSzPts val="1200"/>
              <a:buNone/>
              <a:defRPr sz="1200">
                <a:solidFill>
                  <a:srgbClr val="8E8F92"/>
                </a:solidFill>
              </a:defRPr>
            </a:lvl8pPr>
            <a:lvl9pPr marL="4114800" lvl="8" indent="-228600" algn="l" rtl="0">
              <a:lnSpc>
                <a:spcPct val="90000"/>
              </a:lnSpc>
              <a:spcBef>
                <a:spcPts val="400"/>
              </a:spcBef>
              <a:spcAft>
                <a:spcPts val="0"/>
              </a:spcAft>
              <a:buClr>
                <a:srgbClr val="8E8F92"/>
              </a:buClr>
              <a:buSzPts val="1200"/>
              <a:buNone/>
              <a:defRPr sz="1200">
                <a:solidFill>
                  <a:srgbClr val="8E8F9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ubhead and Content">
  <p:cSld name="Title, Subhead and Conten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9"/>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0" name="Google Shape;90;p19"/>
          <p:cNvSpPr txBox="1">
            <a:spLocks noGrp="1"/>
          </p:cNvSpPr>
          <p:nvPr>
            <p:ph type="body" idx="2"/>
          </p:nvPr>
        </p:nvSpPr>
        <p:spPr>
          <a:xfrm>
            <a:off x="483578" y="1652156"/>
            <a:ext cx="8031900" cy="2909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92"/>
        <p:cNvGrpSpPr/>
        <p:nvPr/>
      </p:nvGrpSpPr>
      <p:grpSpPr>
        <a:xfrm>
          <a:off x="0" y="0"/>
          <a:ext cx="0" cy="0"/>
          <a:chOff x="0" y="0"/>
          <a:chExt cx="0" cy="0"/>
        </a:xfrm>
      </p:grpSpPr>
      <p:pic>
        <p:nvPicPr>
          <p:cNvPr id="93" name="Google Shape;93;p20" descr="A picture containing person, crowd, event, several&#10;&#10;Description automatically generated"/>
          <p:cNvPicPr preferRelativeResize="0"/>
          <p:nvPr/>
        </p:nvPicPr>
        <p:blipFill rotWithShape="1">
          <a:blip r:embed="rId2">
            <a:alphaModFix/>
          </a:blip>
          <a:srcRect l="28987"/>
          <a:stretch/>
        </p:blipFill>
        <p:spPr>
          <a:xfrm>
            <a:off x="1" y="0"/>
            <a:ext cx="5478945" cy="5143500"/>
          </a:xfrm>
          <a:prstGeom prst="rect">
            <a:avLst/>
          </a:prstGeom>
          <a:noFill/>
          <a:ln>
            <a:noFill/>
          </a:ln>
        </p:spPr>
      </p:pic>
      <p:pic>
        <p:nvPicPr>
          <p:cNvPr id="94" name="Google Shape;94;p20" descr="A picture containing shape&#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95" name="Google Shape;95;p20"/>
          <p:cNvSpPr txBox="1"/>
          <p:nvPr/>
        </p:nvSpPr>
        <p:spPr>
          <a:xfrm>
            <a:off x="5463542" y="2358208"/>
            <a:ext cx="3184500" cy="7002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4100" b="0" i="0">
                <a:solidFill>
                  <a:schemeClr val="lt1"/>
                </a:solidFill>
                <a:latin typeface="Saira Condensed Light"/>
                <a:ea typeface="Saira Condensed Light"/>
                <a:cs typeface="Saira Condensed Light"/>
                <a:sym typeface="Saira Condensed Light"/>
              </a:rPr>
              <a:t>THANK </a:t>
            </a:r>
            <a:r>
              <a:rPr lang="en" sz="4100" b="1" i="0">
                <a:solidFill>
                  <a:schemeClr val="lt1"/>
                </a:solidFill>
                <a:latin typeface="Saira Condensed Light"/>
                <a:ea typeface="Saira Condensed Light"/>
                <a:cs typeface="Saira Condensed Light"/>
                <a:sym typeface="Saira Condensed Light"/>
              </a:rPr>
              <a:t>YOU</a:t>
            </a:r>
            <a:endParaRPr sz="1100"/>
          </a:p>
        </p:txBody>
      </p:sp>
      <p:sp>
        <p:nvSpPr>
          <p:cNvPr id="96" name="Google Shape;96;p20"/>
          <p:cNvSpPr txBox="1"/>
          <p:nvPr/>
        </p:nvSpPr>
        <p:spPr>
          <a:xfrm>
            <a:off x="4572002" y="3877814"/>
            <a:ext cx="4075800" cy="4386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200" b="1">
                <a:solidFill>
                  <a:schemeClr val="lt1"/>
                </a:solidFill>
                <a:latin typeface="IBM Plex Sans"/>
                <a:ea typeface="IBM Plex Sans"/>
                <a:cs typeface="IBM Plex Sans"/>
                <a:sym typeface="IBM Plex Sans"/>
              </a:rPr>
              <a:t>Stevens Institute of Technology</a:t>
            </a:r>
            <a:br>
              <a:rPr lang="en" sz="1200" b="1">
                <a:solidFill>
                  <a:schemeClr val="lt1"/>
                </a:solidFill>
                <a:latin typeface="IBM Plex Sans"/>
                <a:ea typeface="IBM Plex Sans"/>
                <a:cs typeface="IBM Plex Sans"/>
                <a:sym typeface="IBM Plex Sans"/>
              </a:rPr>
            </a:br>
            <a:r>
              <a:rPr lang="en" sz="1200">
                <a:solidFill>
                  <a:schemeClr val="lt1"/>
                </a:solidFill>
                <a:latin typeface="IBM Plex Sans"/>
                <a:ea typeface="IBM Plex Sans"/>
                <a:cs typeface="IBM Plex Sans"/>
                <a:sym typeface="IBM Plex Sans"/>
              </a:rPr>
              <a:t>1 Castle Point Terrace, Hoboken, NJ 07030</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21"/>
          <p:cNvSpPr txBox="1">
            <a:spLocks noGrp="1"/>
          </p:cNvSpPr>
          <p:nvPr>
            <p:ph type="body" idx="1"/>
          </p:nvPr>
        </p:nvSpPr>
        <p:spPr>
          <a:xfrm>
            <a:off x="483578" y="1369219"/>
            <a:ext cx="8031900" cy="3176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Font typeface="NTR"/>
              <a:buChar char="-"/>
              <a:defRPr/>
            </a:lvl2pPr>
            <a:lvl3pPr marL="1371600" lvl="2" indent="-304800" algn="l" rtl="0">
              <a:lnSpc>
                <a:spcPct val="90000"/>
              </a:lnSpc>
              <a:spcBef>
                <a:spcPts val="400"/>
              </a:spcBef>
              <a:spcAft>
                <a:spcPts val="0"/>
              </a:spcAft>
              <a:buSzPts val="1200"/>
              <a:buFont typeface="NTR"/>
              <a:buChar char="-"/>
              <a:defRPr/>
            </a:lvl3pPr>
            <a:lvl4pPr marL="1828800" lvl="3" indent="-304800" algn="l" rtl="0">
              <a:lnSpc>
                <a:spcPct val="90000"/>
              </a:lnSpc>
              <a:spcBef>
                <a:spcPts val="400"/>
              </a:spcBef>
              <a:spcAft>
                <a:spcPts val="0"/>
              </a:spcAft>
              <a:buSzPts val="1200"/>
              <a:buFont typeface="NTR"/>
              <a:buChar char="-"/>
              <a:defRPr/>
            </a:lvl4pPr>
            <a:lvl5pPr marL="2286000" lvl="4" indent="-298450" algn="l" rtl="0">
              <a:lnSpc>
                <a:spcPct val="90000"/>
              </a:lnSpc>
              <a:spcBef>
                <a:spcPts val="400"/>
              </a:spcBef>
              <a:spcAft>
                <a:spcPts val="0"/>
              </a:spcAft>
              <a:buSzPts val="1100"/>
              <a:buFont typeface="NTR"/>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0" name="Google Shape;100;p21"/>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3" name="Google Shape;103;p22"/>
          <p:cNvSpPr txBox="1">
            <a:spLocks noGrp="1"/>
          </p:cNvSpPr>
          <p:nvPr>
            <p:ph type="body" idx="1"/>
          </p:nvPr>
        </p:nvSpPr>
        <p:spPr>
          <a:xfrm>
            <a:off x="483577"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4" name="Google Shape;104;p22"/>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5" name="Google Shape;105;p22"/>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3"/>
          <p:cNvSpPr txBox="1">
            <a:spLocks noGrp="1"/>
          </p:cNvSpPr>
          <p:nvPr>
            <p:ph type="body" idx="1"/>
          </p:nvPr>
        </p:nvSpPr>
        <p:spPr>
          <a:xfrm>
            <a:off x="483580" y="1369219"/>
            <a:ext cx="24729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23"/>
          <p:cNvSpPr txBox="1">
            <a:spLocks noGrp="1"/>
          </p:cNvSpPr>
          <p:nvPr>
            <p:ph type="body" idx="2"/>
          </p:nvPr>
        </p:nvSpPr>
        <p:spPr>
          <a:xfrm>
            <a:off x="3263717" y="1369219"/>
            <a:ext cx="24729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0" name="Google Shape;110;p23"/>
          <p:cNvSpPr txBox="1">
            <a:spLocks noGrp="1"/>
          </p:cNvSpPr>
          <p:nvPr>
            <p:ph type="body" idx="3"/>
          </p:nvPr>
        </p:nvSpPr>
        <p:spPr>
          <a:xfrm>
            <a:off x="6043853" y="1369219"/>
            <a:ext cx="24729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1" name="Google Shape;111;p23"/>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ntent and Subhead">
  <p:cSld name="Three Content and Subhead">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24"/>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5" name="Google Shape;115;p24"/>
          <p:cNvSpPr txBox="1">
            <a:spLocks noGrp="1"/>
          </p:cNvSpPr>
          <p:nvPr>
            <p:ph type="body" idx="2"/>
          </p:nvPr>
        </p:nvSpPr>
        <p:spPr>
          <a:xfrm>
            <a:off x="483580" y="1744377"/>
            <a:ext cx="24729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4"/>
          <p:cNvSpPr txBox="1">
            <a:spLocks noGrp="1"/>
          </p:cNvSpPr>
          <p:nvPr>
            <p:ph type="body" idx="3"/>
          </p:nvPr>
        </p:nvSpPr>
        <p:spPr>
          <a:xfrm>
            <a:off x="3263717" y="1744377"/>
            <a:ext cx="24729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7" name="Google Shape;117;p24"/>
          <p:cNvSpPr txBox="1">
            <a:spLocks noGrp="1"/>
          </p:cNvSpPr>
          <p:nvPr>
            <p:ph type="body" idx="4"/>
          </p:nvPr>
        </p:nvSpPr>
        <p:spPr>
          <a:xfrm>
            <a:off x="6043853" y="1744377"/>
            <a:ext cx="24729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8" name="Google Shape;118;p24"/>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5"/>
          <p:cNvSpPr txBox="1">
            <a:spLocks noGrp="1"/>
          </p:cNvSpPr>
          <p:nvPr>
            <p:ph type="body" idx="1"/>
          </p:nvPr>
        </p:nvSpPr>
        <p:spPr>
          <a:xfrm>
            <a:off x="483395" y="1471764"/>
            <a:ext cx="3715800" cy="13713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5"/>
          <p:cNvSpPr txBox="1">
            <a:spLocks noGrp="1"/>
          </p:cNvSpPr>
          <p:nvPr>
            <p:ph type="body" idx="2"/>
          </p:nvPr>
        </p:nvSpPr>
        <p:spPr>
          <a:xfrm>
            <a:off x="4800602" y="1471764"/>
            <a:ext cx="3715800" cy="13713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3" name="Google Shape;123;p25"/>
          <p:cNvSpPr txBox="1">
            <a:spLocks noGrp="1"/>
          </p:cNvSpPr>
          <p:nvPr>
            <p:ph type="body" idx="3"/>
          </p:nvPr>
        </p:nvSpPr>
        <p:spPr>
          <a:xfrm>
            <a:off x="483395" y="3089760"/>
            <a:ext cx="3715800" cy="13713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4" name="Google Shape;124;p25"/>
          <p:cNvSpPr txBox="1">
            <a:spLocks noGrp="1"/>
          </p:cNvSpPr>
          <p:nvPr>
            <p:ph type="body" idx="4"/>
          </p:nvPr>
        </p:nvSpPr>
        <p:spPr>
          <a:xfrm>
            <a:off x="4800602" y="3089760"/>
            <a:ext cx="3715800" cy="13713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5" name="Google Shape;125;p25"/>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our Content and subhead">
  <p:cSld name="Four Content and subhead">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8" name="Google Shape;128;p26"/>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9" name="Google Shape;129;p26"/>
          <p:cNvSpPr txBox="1">
            <a:spLocks noGrp="1"/>
          </p:cNvSpPr>
          <p:nvPr>
            <p:ph type="body" idx="2"/>
          </p:nvPr>
        </p:nvSpPr>
        <p:spPr>
          <a:xfrm>
            <a:off x="483395" y="1674926"/>
            <a:ext cx="3715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0" name="Google Shape;130;p26"/>
          <p:cNvSpPr txBox="1">
            <a:spLocks noGrp="1"/>
          </p:cNvSpPr>
          <p:nvPr>
            <p:ph type="body" idx="3"/>
          </p:nvPr>
        </p:nvSpPr>
        <p:spPr>
          <a:xfrm>
            <a:off x="4800602" y="1674926"/>
            <a:ext cx="3715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1" name="Google Shape;131;p26"/>
          <p:cNvSpPr txBox="1">
            <a:spLocks noGrp="1"/>
          </p:cNvSpPr>
          <p:nvPr>
            <p:ph type="body" idx="4"/>
          </p:nvPr>
        </p:nvSpPr>
        <p:spPr>
          <a:xfrm>
            <a:off x="483395" y="3336331"/>
            <a:ext cx="3715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6"/>
          <p:cNvSpPr txBox="1">
            <a:spLocks noGrp="1"/>
          </p:cNvSpPr>
          <p:nvPr>
            <p:ph type="body" idx="5"/>
          </p:nvPr>
        </p:nvSpPr>
        <p:spPr>
          <a:xfrm>
            <a:off x="4800602" y="3336331"/>
            <a:ext cx="3715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3" name="Google Shape;133;p26"/>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7"/>
          <p:cNvSpPr txBox="1">
            <a:spLocks noGrp="1"/>
          </p:cNvSpPr>
          <p:nvPr>
            <p:ph type="body" idx="1"/>
          </p:nvPr>
        </p:nvSpPr>
        <p:spPr>
          <a:xfrm>
            <a:off x="483578" y="1657561"/>
            <a:ext cx="3429000" cy="29175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7" name="Google Shape;137;p27"/>
          <p:cNvSpPr txBox="1">
            <a:spLocks noGrp="1"/>
          </p:cNvSpPr>
          <p:nvPr>
            <p:ph type="body" idx="2"/>
          </p:nvPr>
        </p:nvSpPr>
        <p:spPr>
          <a:xfrm>
            <a:off x="4019999" y="1657564"/>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8" name="Google Shape;138;p27"/>
          <p:cNvSpPr txBox="1">
            <a:spLocks noGrp="1"/>
          </p:cNvSpPr>
          <p:nvPr>
            <p:ph type="body" idx="3"/>
          </p:nvPr>
        </p:nvSpPr>
        <p:spPr>
          <a:xfrm>
            <a:off x="6321981" y="1657565"/>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7"/>
          <p:cNvSpPr txBox="1">
            <a:spLocks noGrp="1"/>
          </p:cNvSpPr>
          <p:nvPr>
            <p:ph type="body" idx="4"/>
          </p:nvPr>
        </p:nvSpPr>
        <p:spPr>
          <a:xfrm>
            <a:off x="4019999" y="3336329"/>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0" name="Google Shape;140;p27"/>
          <p:cNvSpPr txBox="1">
            <a:spLocks noGrp="1"/>
          </p:cNvSpPr>
          <p:nvPr>
            <p:ph type="body" idx="5"/>
          </p:nvPr>
        </p:nvSpPr>
        <p:spPr>
          <a:xfrm>
            <a:off x="6321981" y="3336331"/>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1" name="Google Shape;141;p27"/>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ve Content and subhead">
  <p:cSld name="Five Content and subhea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4" name="Google Shape;144;p28"/>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5" name="Google Shape;145;p28"/>
          <p:cNvSpPr txBox="1">
            <a:spLocks noGrp="1"/>
          </p:cNvSpPr>
          <p:nvPr>
            <p:ph type="body" idx="2"/>
          </p:nvPr>
        </p:nvSpPr>
        <p:spPr>
          <a:xfrm>
            <a:off x="483578" y="1657561"/>
            <a:ext cx="3429000" cy="29175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6" name="Google Shape;146;p28"/>
          <p:cNvSpPr txBox="1">
            <a:spLocks noGrp="1"/>
          </p:cNvSpPr>
          <p:nvPr>
            <p:ph type="body" idx="3"/>
          </p:nvPr>
        </p:nvSpPr>
        <p:spPr>
          <a:xfrm>
            <a:off x="4019404" y="1657565"/>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7" name="Google Shape;147;p28"/>
          <p:cNvSpPr txBox="1">
            <a:spLocks noGrp="1"/>
          </p:cNvSpPr>
          <p:nvPr>
            <p:ph type="body" idx="4"/>
          </p:nvPr>
        </p:nvSpPr>
        <p:spPr>
          <a:xfrm>
            <a:off x="6320790" y="1657565"/>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8" name="Google Shape;148;p28"/>
          <p:cNvSpPr txBox="1">
            <a:spLocks noGrp="1"/>
          </p:cNvSpPr>
          <p:nvPr>
            <p:ph type="body" idx="5"/>
          </p:nvPr>
        </p:nvSpPr>
        <p:spPr>
          <a:xfrm>
            <a:off x="4019404" y="3336331"/>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9" name="Google Shape;149;p28"/>
          <p:cNvSpPr txBox="1">
            <a:spLocks noGrp="1"/>
          </p:cNvSpPr>
          <p:nvPr>
            <p:ph type="body" idx="6"/>
          </p:nvPr>
        </p:nvSpPr>
        <p:spPr>
          <a:xfrm>
            <a:off x="6320790" y="3336331"/>
            <a:ext cx="2194800" cy="1239000"/>
          </a:xfrm>
          <a:prstGeom prst="rect">
            <a:avLst/>
          </a:prstGeom>
          <a:noFill/>
          <a:ln>
            <a:noFill/>
          </a:ln>
        </p:spPr>
        <p:txBody>
          <a:bodyPr spcFirstLastPara="1" wrap="square" lIns="68575" tIns="34275" rIns="68575" bIns="34275" anchor="t" anchorCtr="0">
            <a:noAutofit/>
          </a:bodyPr>
          <a:lstStyle>
            <a:lvl1pPr marL="457200" lvl="0" indent="-228600" algn="ctr" rtl="0">
              <a:lnSpc>
                <a:spcPct val="90000"/>
              </a:lnSpc>
              <a:spcBef>
                <a:spcPts val="800"/>
              </a:spcBef>
              <a:spcAft>
                <a:spcPts val="0"/>
              </a:spcAft>
              <a:buSzPts val="1400"/>
              <a:buNone/>
              <a:defRPr/>
            </a:lvl1pPr>
            <a:lvl2pPr marL="914400" lvl="1" indent="-228600" algn="ctr" rtl="0">
              <a:lnSpc>
                <a:spcPct val="90000"/>
              </a:lnSpc>
              <a:spcBef>
                <a:spcPts val="400"/>
              </a:spcBef>
              <a:spcAft>
                <a:spcPts val="0"/>
              </a:spcAft>
              <a:buSzPts val="1400"/>
              <a:buNone/>
              <a:defRPr/>
            </a:lvl2pPr>
            <a:lvl3pPr marL="1371600" lvl="2" indent="-228600" algn="ctr" rtl="0">
              <a:lnSpc>
                <a:spcPct val="90000"/>
              </a:lnSpc>
              <a:spcBef>
                <a:spcPts val="400"/>
              </a:spcBef>
              <a:spcAft>
                <a:spcPts val="0"/>
              </a:spcAft>
              <a:buSzPts val="1200"/>
              <a:buNone/>
              <a:defRPr/>
            </a:lvl3pPr>
            <a:lvl4pPr marL="1828800" lvl="3" indent="-228600" algn="ctr" rtl="0">
              <a:lnSpc>
                <a:spcPct val="90000"/>
              </a:lnSpc>
              <a:spcBef>
                <a:spcPts val="400"/>
              </a:spcBef>
              <a:spcAft>
                <a:spcPts val="0"/>
              </a:spcAft>
              <a:buSzPts val="1200"/>
              <a:buNone/>
              <a:defRPr/>
            </a:lvl4pPr>
            <a:lvl5pPr marL="2286000" lvl="4" indent="-228600" algn="ctr" rtl="0">
              <a:lnSpc>
                <a:spcPct val="90000"/>
              </a:lnSpc>
              <a:spcBef>
                <a:spcPts val="400"/>
              </a:spcBef>
              <a:spcAft>
                <a:spcPts val="0"/>
              </a:spcAft>
              <a:buSzPts val="1100"/>
              <a:buNone/>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0" name="Google Shape;150;p28"/>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Subhead">
  <p:cSld name="Two Content, Subhea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484769" y="273845"/>
            <a:ext cx="8031900" cy="5511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3" name="Google Shape;153;p29"/>
          <p:cNvSpPr txBox="1">
            <a:spLocks noGrp="1"/>
          </p:cNvSpPr>
          <p:nvPr>
            <p:ph type="body" idx="1"/>
          </p:nvPr>
        </p:nvSpPr>
        <p:spPr>
          <a:xfrm>
            <a:off x="483578" y="1009112"/>
            <a:ext cx="8031900" cy="5511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500"/>
              <a:buNone/>
              <a:defRPr sz="1500" b="0" i="0">
                <a:solidFill>
                  <a:schemeClr val="accent1"/>
                </a:solidFill>
                <a:latin typeface="IBM Plex Sans Light"/>
                <a:ea typeface="IBM Plex Sans Light"/>
                <a:cs typeface="IBM Plex Sans Light"/>
                <a:sym typeface="IBM Plex Sans Light"/>
              </a:defRPr>
            </a:lvl1pPr>
            <a:lvl2pPr marL="914400" lvl="1" indent="-228600" algn="l" rtl="0">
              <a:lnSpc>
                <a:spcPct val="90000"/>
              </a:lnSpc>
              <a:spcBef>
                <a:spcPts val="400"/>
              </a:spcBef>
              <a:spcAft>
                <a:spcPts val="0"/>
              </a:spcAft>
              <a:buSzPts val="1400"/>
              <a:buNone/>
              <a:defRPr b="0" i="0">
                <a:solidFill>
                  <a:schemeClr val="accent1"/>
                </a:solidFill>
                <a:latin typeface="IBM Plex Sans Light"/>
                <a:ea typeface="IBM Plex Sans Light"/>
                <a:cs typeface="IBM Plex Sans Light"/>
                <a:sym typeface="IBM Plex Sans Light"/>
              </a:defRPr>
            </a:lvl2pPr>
            <a:lvl3pPr marL="1371600" lvl="2"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3pPr>
            <a:lvl4pPr marL="1828800" lvl="3" indent="-228600" algn="l" rtl="0">
              <a:lnSpc>
                <a:spcPct val="90000"/>
              </a:lnSpc>
              <a:spcBef>
                <a:spcPts val="400"/>
              </a:spcBef>
              <a:spcAft>
                <a:spcPts val="0"/>
              </a:spcAft>
              <a:buSzPts val="1200"/>
              <a:buNone/>
              <a:defRPr b="0" i="0">
                <a:solidFill>
                  <a:schemeClr val="accent1"/>
                </a:solidFill>
                <a:latin typeface="IBM Plex Sans Light"/>
                <a:ea typeface="IBM Plex Sans Light"/>
                <a:cs typeface="IBM Plex Sans Light"/>
                <a:sym typeface="IBM Plex Sans Light"/>
              </a:defRPr>
            </a:lvl4pPr>
            <a:lvl5pPr marL="2286000" lvl="4" indent="-228600" algn="l" rtl="0">
              <a:lnSpc>
                <a:spcPct val="90000"/>
              </a:lnSpc>
              <a:spcBef>
                <a:spcPts val="400"/>
              </a:spcBef>
              <a:spcAft>
                <a:spcPts val="0"/>
              </a:spcAft>
              <a:buSzPts val="1100"/>
              <a:buNone/>
              <a:defRPr b="0" i="0">
                <a:solidFill>
                  <a:schemeClr val="accent1"/>
                </a:solidFill>
                <a:latin typeface="IBM Plex Sans Light"/>
                <a:ea typeface="IBM Plex Sans Light"/>
                <a:cs typeface="IBM Plex Sans Light"/>
                <a:sym typeface="IBM Plex Sans Light"/>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4" name="Google Shape;154;p29"/>
          <p:cNvSpPr txBox="1">
            <a:spLocks noGrp="1"/>
          </p:cNvSpPr>
          <p:nvPr>
            <p:ph type="body" idx="2"/>
          </p:nvPr>
        </p:nvSpPr>
        <p:spPr>
          <a:xfrm>
            <a:off x="483577" y="1744377"/>
            <a:ext cx="38862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5" name="Google Shape;155;p29"/>
          <p:cNvSpPr txBox="1">
            <a:spLocks noGrp="1"/>
          </p:cNvSpPr>
          <p:nvPr>
            <p:ph type="body" idx="3"/>
          </p:nvPr>
        </p:nvSpPr>
        <p:spPr>
          <a:xfrm>
            <a:off x="4629150" y="1744377"/>
            <a:ext cx="3886200" cy="2888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6" name="Google Shape;156;p29"/>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483577" y="273844"/>
            <a:ext cx="80331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9" name="Google Shape;159;p30"/>
          <p:cNvSpPr txBox="1">
            <a:spLocks noGrp="1"/>
          </p:cNvSpPr>
          <p:nvPr>
            <p:ph type="body" idx="1"/>
          </p:nvPr>
        </p:nvSpPr>
        <p:spPr>
          <a:xfrm>
            <a:off x="483579"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SzPts val="1800"/>
              <a:buNone/>
              <a:defRPr sz="1800" b="1"/>
            </a:lvl1pPr>
            <a:lvl2pPr marL="914400" lvl="1" indent="-228600" algn="l" rtl="0">
              <a:lnSpc>
                <a:spcPct val="90000"/>
              </a:lnSpc>
              <a:spcBef>
                <a:spcPts val="400"/>
              </a:spcBef>
              <a:spcAft>
                <a:spcPts val="0"/>
              </a:spcAft>
              <a:buSzPts val="1500"/>
              <a:buNone/>
              <a:defRPr sz="1500" b="1"/>
            </a:lvl2pPr>
            <a:lvl3pPr marL="1371600" lvl="2" indent="-228600" algn="l" rtl="0">
              <a:lnSpc>
                <a:spcPct val="90000"/>
              </a:lnSpc>
              <a:spcBef>
                <a:spcPts val="400"/>
              </a:spcBef>
              <a:spcAft>
                <a:spcPts val="0"/>
              </a:spcAft>
              <a:buSzPts val="1400"/>
              <a:buNone/>
              <a:defRPr sz="1400" b="1"/>
            </a:lvl3pPr>
            <a:lvl4pPr marL="1828800" lvl="3" indent="-228600" algn="l" rtl="0">
              <a:lnSpc>
                <a:spcPct val="90000"/>
              </a:lnSpc>
              <a:spcBef>
                <a:spcPts val="400"/>
              </a:spcBef>
              <a:spcAft>
                <a:spcPts val="0"/>
              </a:spcAft>
              <a:buSzPts val="1200"/>
              <a:buNone/>
              <a:defRPr sz="1200" b="1"/>
            </a:lvl4pPr>
            <a:lvl5pPr marL="2286000" lvl="4" indent="-228600" algn="l" rtl="0">
              <a:lnSpc>
                <a:spcPct val="90000"/>
              </a:lnSpc>
              <a:spcBef>
                <a:spcPts val="400"/>
              </a:spcBef>
              <a:spcAft>
                <a:spcPts val="0"/>
              </a:spcAft>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60" name="Google Shape;160;p30"/>
          <p:cNvSpPr txBox="1">
            <a:spLocks noGrp="1"/>
          </p:cNvSpPr>
          <p:nvPr>
            <p:ph type="body" idx="2"/>
          </p:nvPr>
        </p:nvSpPr>
        <p:spPr>
          <a:xfrm>
            <a:off x="483579"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1" name="Google Shape;161;p30"/>
          <p:cNvSpPr txBox="1">
            <a:spLocks noGrp="1"/>
          </p:cNvSpPr>
          <p:nvPr>
            <p:ph type="body" idx="3"/>
          </p:nvPr>
        </p:nvSpPr>
        <p:spPr>
          <a:xfrm>
            <a:off x="4629152"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SzPts val="1800"/>
              <a:buNone/>
              <a:defRPr sz="1800" b="1"/>
            </a:lvl1pPr>
            <a:lvl2pPr marL="914400" lvl="1" indent="-228600" algn="l" rtl="0">
              <a:lnSpc>
                <a:spcPct val="90000"/>
              </a:lnSpc>
              <a:spcBef>
                <a:spcPts val="400"/>
              </a:spcBef>
              <a:spcAft>
                <a:spcPts val="0"/>
              </a:spcAft>
              <a:buSzPts val="1500"/>
              <a:buNone/>
              <a:defRPr sz="1500" b="1"/>
            </a:lvl2pPr>
            <a:lvl3pPr marL="1371600" lvl="2" indent="-228600" algn="l" rtl="0">
              <a:lnSpc>
                <a:spcPct val="90000"/>
              </a:lnSpc>
              <a:spcBef>
                <a:spcPts val="400"/>
              </a:spcBef>
              <a:spcAft>
                <a:spcPts val="0"/>
              </a:spcAft>
              <a:buSzPts val="1400"/>
              <a:buNone/>
              <a:defRPr sz="1400" b="1"/>
            </a:lvl3pPr>
            <a:lvl4pPr marL="1828800" lvl="3" indent="-228600" algn="l" rtl="0">
              <a:lnSpc>
                <a:spcPct val="90000"/>
              </a:lnSpc>
              <a:spcBef>
                <a:spcPts val="400"/>
              </a:spcBef>
              <a:spcAft>
                <a:spcPts val="0"/>
              </a:spcAft>
              <a:buSzPts val="1200"/>
              <a:buNone/>
              <a:defRPr sz="1200" b="1"/>
            </a:lvl4pPr>
            <a:lvl5pPr marL="2286000" lvl="4" indent="-228600" algn="l" rtl="0">
              <a:lnSpc>
                <a:spcPct val="90000"/>
              </a:lnSpc>
              <a:spcBef>
                <a:spcPts val="400"/>
              </a:spcBef>
              <a:spcAft>
                <a:spcPts val="0"/>
              </a:spcAft>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62" name="Google Shape;162;p30"/>
          <p:cNvSpPr txBox="1">
            <a:spLocks noGrp="1"/>
          </p:cNvSpPr>
          <p:nvPr>
            <p:ph type="body" idx="4"/>
          </p:nvPr>
        </p:nvSpPr>
        <p:spPr>
          <a:xfrm>
            <a:off x="4629152"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3" name="Google Shape;163;p30"/>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483578" y="273844"/>
            <a:ext cx="80319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6" name="Google Shape;166;p31"/>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32"/>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69"/>
        <p:cNvGrpSpPr/>
        <p:nvPr/>
      </p:nvGrpSpPr>
      <p:grpSpPr>
        <a:xfrm>
          <a:off x="0" y="0"/>
          <a:ext cx="0" cy="0"/>
          <a:chOff x="0" y="0"/>
          <a:chExt cx="0" cy="0"/>
        </a:xfrm>
      </p:grpSpPr>
      <p:sp>
        <p:nvSpPr>
          <p:cNvPr id="170" name="Google Shape;170;p33"/>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1"/>
        <p:cNvGrpSpPr/>
        <p:nvPr/>
      </p:nvGrpSpPr>
      <p:grpSpPr>
        <a:xfrm>
          <a:off x="0" y="0"/>
          <a:ext cx="0" cy="0"/>
          <a:chOff x="0" y="0"/>
          <a:chExt cx="0" cy="0"/>
        </a:xfrm>
      </p:grpSpPr>
      <p:sp>
        <p:nvSpPr>
          <p:cNvPr id="172" name="Google Shape;172;p34"/>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73" name="Google Shape;173;p34"/>
          <p:cNvSpPr txBox="1">
            <a:spLocks noGrp="1"/>
          </p:cNvSpPr>
          <p:nvPr>
            <p:ph type="body" idx="1"/>
          </p:nvPr>
        </p:nvSpPr>
        <p:spPr>
          <a:xfrm>
            <a:off x="3887391" y="740571"/>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SzPts val="2400"/>
              <a:buChar char="▪"/>
              <a:defRPr sz="2400"/>
            </a:lvl1pPr>
            <a:lvl2pPr marL="914400" lvl="1" indent="-361950" algn="l" rtl="0">
              <a:lnSpc>
                <a:spcPct val="90000"/>
              </a:lnSpc>
              <a:spcBef>
                <a:spcPts val="400"/>
              </a:spcBef>
              <a:spcAft>
                <a:spcPts val="0"/>
              </a:spcAft>
              <a:buSzPts val="2100"/>
              <a:buChar char="-"/>
              <a:defRPr sz="2100"/>
            </a:lvl2pPr>
            <a:lvl3pPr marL="1371600" lvl="2" indent="-342900" algn="l" rtl="0">
              <a:lnSpc>
                <a:spcPct val="90000"/>
              </a:lnSpc>
              <a:spcBef>
                <a:spcPts val="400"/>
              </a:spcBef>
              <a:spcAft>
                <a:spcPts val="0"/>
              </a:spcAft>
              <a:buSzPts val="1800"/>
              <a:buChar char="-"/>
              <a:defRPr sz="1800"/>
            </a:lvl3pPr>
            <a:lvl4pPr marL="1828800" lvl="3" indent="-323850" algn="l" rtl="0">
              <a:lnSpc>
                <a:spcPct val="90000"/>
              </a:lnSpc>
              <a:spcBef>
                <a:spcPts val="400"/>
              </a:spcBef>
              <a:spcAft>
                <a:spcPts val="0"/>
              </a:spcAft>
              <a:buSzPts val="1500"/>
              <a:buChar char="-"/>
              <a:defRPr sz="1500"/>
            </a:lvl4pPr>
            <a:lvl5pPr marL="2286000" lvl="4" indent="-323850" algn="l" rtl="0">
              <a:lnSpc>
                <a:spcPct val="90000"/>
              </a:lnSpc>
              <a:spcBef>
                <a:spcPts val="400"/>
              </a:spcBef>
              <a:spcAft>
                <a:spcPts val="0"/>
              </a:spcAft>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74" name="Google Shape;174;p34"/>
          <p:cNvSpPr txBox="1">
            <a:spLocks noGrp="1"/>
          </p:cNvSpPr>
          <p:nvPr>
            <p:ph type="body" idx="2"/>
          </p:nvPr>
        </p:nvSpPr>
        <p:spPr>
          <a:xfrm>
            <a:off x="483580" y="1543052"/>
            <a:ext cx="30957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200"/>
              <a:buNone/>
              <a:defRPr sz="1200"/>
            </a:lvl1pPr>
            <a:lvl2pPr marL="914400" lvl="1" indent="-228600" algn="l" rtl="0">
              <a:lnSpc>
                <a:spcPct val="90000"/>
              </a:lnSpc>
              <a:spcBef>
                <a:spcPts val="400"/>
              </a:spcBef>
              <a:spcAft>
                <a:spcPts val="0"/>
              </a:spcAft>
              <a:buSzPts val="1100"/>
              <a:buNone/>
              <a:defRPr sz="1100"/>
            </a:lvl2pPr>
            <a:lvl3pPr marL="1371600" lvl="2" indent="-228600" algn="l" rtl="0">
              <a:lnSpc>
                <a:spcPct val="90000"/>
              </a:lnSpc>
              <a:spcBef>
                <a:spcPts val="400"/>
              </a:spcBef>
              <a:spcAft>
                <a:spcPts val="0"/>
              </a:spcAft>
              <a:buSzPts val="900"/>
              <a:buNone/>
              <a:defRPr sz="900"/>
            </a:lvl3pPr>
            <a:lvl4pPr marL="1828800" lvl="3" indent="-228600" algn="l" rtl="0">
              <a:lnSpc>
                <a:spcPct val="90000"/>
              </a:lnSpc>
              <a:spcBef>
                <a:spcPts val="400"/>
              </a:spcBef>
              <a:spcAft>
                <a:spcPts val="0"/>
              </a:spcAft>
              <a:buSzPts val="800"/>
              <a:buNone/>
              <a:defRPr sz="800"/>
            </a:lvl4pPr>
            <a:lvl5pPr marL="2286000" lvl="4" indent="-228600" algn="l" rtl="0">
              <a:lnSpc>
                <a:spcPct val="90000"/>
              </a:lnSpc>
              <a:spcBef>
                <a:spcPts val="400"/>
              </a:spcBef>
              <a:spcAft>
                <a:spcPts val="0"/>
              </a:spcAft>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75" name="Google Shape;175;p34"/>
          <p:cNvSpPr txBox="1">
            <a:spLocks noGrp="1"/>
          </p:cNvSpPr>
          <p:nvPr>
            <p:ph type="title"/>
          </p:nvPr>
        </p:nvSpPr>
        <p:spPr>
          <a:xfrm>
            <a:off x="483580" y="342900"/>
            <a:ext cx="30957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Saira Condensed SemiBold"/>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483580" y="342900"/>
            <a:ext cx="30957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Saira Condensed SemiBold"/>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8" name="Google Shape;178;p35"/>
          <p:cNvSpPr txBox="1">
            <a:spLocks noGrp="1"/>
          </p:cNvSpPr>
          <p:nvPr>
            <p:ph type="body" idx="1"/>
          </p:nvPr>
        </p:nvSpPr>
        <p:spPr>
          <a:xfrm>
            <a:off x="483580" y="1543052"/>
            <a:ext cx="30957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SzPts val="1200"/>
              <a:buNone/>
              <a:defRPr sz="1200"/>
            </a:lvl1pPr>
            <a:lvl2pPr marL="914400" lvl="1" indent="-228600" algn="l" rtl="0">
              <a:lnSpc>
                <a:spcPct val="90000"/>
              </a:lnSpc>
              <a:spcBef>
                <a:spcPts val="400"/>
              </a:spcBef>
              <a:spcAft>
                <a:spcPts val="0"/>
              </a:spcAft>
              <a:buSzPts val="1100"/>
              <a:buNone/>
              <a:defRPr sz="1100"/>
            </a:lvl2pPr>
            <a:lvl3pPr marL="1371600" lvl="2" indent="-228600" algn="l" rtl="0">
              <a:lnSpc>
                <a:spcPct val="90000"/>
              </a:lnSpc>
              <a:spcBef>
                <a:spcPts val="400"/>
              </a:spcBef>
              <a:spcAft>
                <a:spcPts val="0"/>
              </a:spcAft>
              <a:buSzPts val="900"/>
              <a:buNone/>
              <a:defRPr sz="900"/>
            </a:lvl3pPr>
            <a:lvl4pPr marL="1828800" lvl="3" indent="-228600" algn="l" rtl="0">
              <a:lnSpc>
                <a:spcPct val="90000"/>
              </a:lnSpc>
              <a:spcBef>
                <a:spcPts val="400"/>
              </a:spcBef>
              <a:spcAft>
                <a:spcPts val="0"/>
              </a:spcAft>
              <a:buSzPts val="800"/>
              <a:buNone/>
              <a:defRPr sz="800"/>
            </a:lvl4pPr>
            <a:lvl5pPr marL="2286000" lvl="4" indent="-228600" algn="l" rtl="0">
              <a:lnSpc>
                <a:spcPct val="90000"/>
              </a:lnSpc>
              <a:spcBef>
                <a:spcPts val="400"/>
              </a:spcBef>
              <a:spcAft>
                <a:spcPts val="0"/>
              </a:spcAft>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79" name="Google Shape;179;p35"/>
          <p:cNvSpPr>
            <a:spLocks noGrp="1"/>
          </p:cNvSpPr>
          <p:nvPr>
            <p:ph type="pic" idx="2"/>
          </p:nvPr>
        </p:nvSpPr>
        <p:spPr>
          <a:xfrm>
            <a:off x="3887391" y="740571"/>
            <a:ext cx="4629300" cy="3655200"/>
          </a:xfrm>
          <a:prstGeom prst="rect">
            <a:avLst/>
          </a:prstGeom>
          <a:noFill/>
          <a:ln>
            <a:noFill/>
          </a:ln>
        </p:spPr>
      </p:sp>
      <p:sp>
        <p:nvSpPr>
          <p:cNvPr id="180" name="Google Shape;180;p35"/>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483578" y="273844"/>
            <a:ext cx="8031900" cy="9942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3" name="Google Shape;183;p36"/>
          <p:cNvSpPr txBox="1">
            <a:spLocks noGrp="1"/>
          </p:cNvSpPr>
          <p:nvPr>
            <p:ph type="body" idx="1"/>
          </p:nvPr>
        </p:nvSpPr>
        <p:spPr>
          <a:xfrm rot="5400000">
            <a:off x="2911202" y="-1058531"/>
            <a:ext cx="3176400" cy="80319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4"/>
        <p:cNvGrpSpPr/>
        <p:nvPr/>
      </p:nvGrpSpPr>
      <p:grpSpPr>
        <a:xfrm>
          <a:off x="0" y="0"/>
          <a:ext cx="0" cy="0"/>
          <a:chOff x="0" y="0"/>
          <a:chExt cx="0" cy="0"/>
        </a:xfrm>
      </p:grpSpPr>
      <p:sp>
        <p:nvSpPr>
          <p:cNvPr id="185" name="Google Shape;185;p37"/>
          <p:cNvSpPr txBox="1">
            <a:spLocks noGrp="1"/>
          </p:cNvSpPr>
          <p:nvPr>
            <p:ph type="title"/>
          </p:nvPr>
        </p:nvSpPr>
        <p:spPr>
          <a:xfrm rot="5400000">
            <a:off x="5350052" y="1467545"/>
            <a:ext cx="4359000" cy="19716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6" name="Google Shape;186;p37"/>
          <p:cNvSpPr txBox="1">
            <a:spLocks noGrp="1"/>
          </p:cNvSpPr>
          <p:nvPr>
            <p:ph type="body" idx="1"/>
          </p:nvPr>
        </p:nvSpPr>
        <p:spPr>
          <a:xfrm rot="5400000">
            <a:off x="1277025" y="-519505"/>
            <a:ext cx="4359000" cy="5945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pic>
        <p:nvPicPr>
          <p:cNvPr id="57" name="Google Shape;57;p14"/>
          <p:cNvPicPr preferRelativeResize="0"/>
          <p:nvPr/>
        </p:nvPicPr>
        <p:blipFill rotWithShape="1">
          <a:blip r:embed="rId25">
            <a:alphaModFix/>
          </a:blip>
          <a:srcRect/>
          <a:stretch/>
        </p:blipFill>
        <p:spPr>
          <a:xfrm>
            <a:off x="0" y="0"/>
            <a:ext cx="9144000" cy="5143500"/>
          </a:xfrm>
          <a:prstGeom prst="rect">
            <a:avLst/>
          </a:prstGeom>
          <a:noFill/>
          <a:ln>
            <a:noFill/>
          </a:ln>
        </p:spPr>
      </p:pic>
      <p:sp>
        <p:nvSpPr>
          <p:cNvPr id="58" name="Google Shape;58;p14"/>
          <p:cNvSpPr txBox="1">
            <a:spLocks noGrp="1"/>
          </p:cNvSpPr>
          <p:nvPr>
            <p:ph type="title"/>
          </p:nvPr>
        </p:nvSpPr>
        <p:spPr>
          <a:xfrm>
            <a:off x="483578" y="273844"/>
            <a:ext cx="8031900" cy="994200"/>
          </a:xfrm>
          <a:prstGeom prst="rect">
            <a:avLst/>
          </a:prstGeom>
          <a:noFill/>
          <a:ln>
            <a:noFill/>
          </a:ln>
        </p:spPr>
        <p:txBody>
          <a:bodyPr spcFirstLastPara="1" wrap="square" lIns="68575" tIns="34275" rIns="68575" bIns="34275" anchor="t" anchorCtr="0">
            <a:normAutofit/>
          </a:bodyPr>
          <a:lstStyle>
            <a:lvl1pPr marR="0" lvl="0" algn="l" rtl="0">
              <a:lnSpc>
                <a:spcPct val="90000"/>
              </a:lnSpc>
              <a:spcBef>
                <a:spcPts val="0"/>
              </a:spcBef>
              <a:spcAft>
                <a:spcPts val="0"/>
              </a:spcAft>
              <a:buClr>
                <a:schemeClr val="dk1"/>
              </a:buClr>
              <a:buSzPts val="3000"/>
              <a:buFont typeface="Saira Condensed SemiBold"/>
              <a:buNone/>
              <a:defRPr sz="3000" b="1" i="0" u="none" strike="noStrike" cap="none">
                <a:solidFill>
                  <a:schemeClr val="dk1"/>
                </a:solidFill>
                <a:latin typeface="Saira Condensed SemiBold"/>
                <a:ea typeface="Saira Condensed SemiBold"/>
                <a:cs typeface="Saira Condensed SemiBold"/>
                <a:sym typeface="Saira Condensed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4"/>
          <p:cNvSpPr txBox="1">
            <a:spLocks noGrp="1"/>
          </p:cNvSpPr>
          <p:nvPr>
            <p:ph type="body" idx="1"/>
          </p:nvPr>
        </p:nvSpPr>
        <p:spPr>
          <a:xfrm>
            <a:off x="483578" y="1369219"/>
            <a:ext cx="8031900" cy="3176400"/>
          </a:xfrm>
          <a:prstGeom prst="rect">
            <a:avLst/>
          </a:prstGeom>
          <a:noFill/>
          <a:ln>
            <a:noFill/>
          </a:ln>
        </p:spPr>
        <p:txBody>
          <a:bodyPr spcFirstLastPara="1" wrap="square" lIns="68575" tIns="34275" rIns="68575" bIns="34275" anchor="t" anchorCtr="0">
            <a:normAutofit/>
          </a:bodyPr>
          <a:lstStyle>
            <a:lvl1pPr marL="457200" marR="0" lvl="0" indent="-317500" algn="l" rtl="0">
              <a:lnSpc>
                <a:spcPct val="90000"/>
              </a:lnSpc>
              <a:spcBef>
                <a:spcPts val="800"/>
              </a:spcBef>
              <a:spcAft>
                <a:spcPts val="0"/>
              </a:spcAft>
              <a:buClr>
                <a:schemeClr val="accent4"/>
              </a:buClr>
              <a:buSzPts val="1400"/>
              <a:buFont typeface="Noto Sans Symbols"/>
              <a:buChar char="▪"/>
              <a:defRPr sz="1400" b="0" i="0" u="none" strike="noStrike" cap="none">
                <a:solidFill>
                  <a:schemeClr val="dk1"/>
                </a:solidFill>
                <a:latin typeface="IBM Plex Sans"/>
                <a:ea typeface="IBM Plex Sans"/>
                <a:cs typeface="IBM Plex Sans"/>
                <a:sym typeface="IBM Plex Sans"/>
              </a:defRPr>
            </a:lvl1pPr>
            <a:lvl2pPr marL="914400" marR="0" lvl="1" indent="-317500" algn="l" rtl="0">
              <a:lnSpc>
                <a:spcPct val="90000"/>
              </a:lnSpc>
              <a:spcBef>
                <a:spcPts val="400"/>
              </a:spcBef>
              <a:spcAft>
                <a:spcPts val="0"/>
              </a:spcAft>
              <a:buClr>
                <a:schemeClr val="accent4"/>
              </a:buClr>
              <a:buSzPts val="1400"/>
              <a:buFont typeface="NTR"/>
              <a:buChar char="-"/>
              <a:defRPr sz="1400" b="0" i="0" u="none" strike="noStrike" cap="none">
                <a:solidFill>
                  <a:schemeClr val="dk1"/>
                </a:solidFill>
                <a:latin typeface="IBM Plex Sans"/>
                <a:ea typeface="IBM Plex Sans"/>
                <a:cs typeface="IBM Plex Sans"/>
                <a:sym typeface="IBM Plex Sans"/>
              </a:defRPr>
            </a:lvl2pPr>
            <a:lvl3pPr marL="1371600" marR="0" lvl="2" indent="-304800" algn="l" rtl="0">
              <a:lnSpc>
                <a:spcPct val="90000"/>
              </a:lnSpc>
              <a:spcBef>
                <a:spcPts val="400"/>
              </a:spcBef>
              <a:spcAft>
                <a:spcPts val="0"/>
              </a:spcAft>
              <a:buClr>
                <a:schemeClr val="accent4"/>
              </a:buClr>
              <a:buSzPts val="1200"/>
              <a:buFont typeface="NTR"/>
              <a:buChar char="-"/>
              <a:defRPr sz="1200" b="0" i="0" u="none" strike="noStrike" cap="none">
                <a:solidFill>
                  <a:schemeClr val="dk1"/>
                </a:solidFill>
                <a:latin typeface="IBM Plex Sans"/>
                <a:ea typeface="IBM Plex Sans"/>
                <a:cs typeface="IBM Plex Sans"/>
                <a:sym typeface="IBM Plex Sans"/>
              </a:defRPr>
            </a:lvl3pPr>
            <a:lvl4pPr marL="1828800" marR="0" lvl="3" indent="-304800" algn="l" rtl="0">
              <a:lnSpc>
                <a:spcPct val="90000"/>
              </a:lnSpc>
              <a:spcBef>
                <a:spcPts val="400"/>
              </a:spcBef>
              <a:spcAft>
                <a:spcPts val="0"/>
              </a:spcAft>
              <a:buClr>
                <a:schemeClr val="accent4"/>
              </a:buClr>
              <a:buSzPts val="1200"/>
              <a:buFont typeface="NTR"/>
              <a:buChar char="-"/>
              <a:defRPr sz="1200" b="0" i="0" u="none" strike="noStrike" cap="none">
                <a:solidFill>
                  <a:schemeClr val="dk1"/>
                </a:solidFill>
                <a:latin typeface="IBM Plex Sans"/>
                <a:ea typeface="IBM Plex Sans"/>
                <a:cs typeface="IBM Plex Sans"/>
                <a:sym typeface="IBM Plex Sans"/>
              </a:defRPr>
            </a:lvl4pPr>
            <a:lvl5pPr marL="2286000" marR="0" lvl="4" indent="-298450" algn="l" rtl="0">
              <a:lnSpc>
                <a:spcPct val="90000"/>
              </a:lnSpc>
              <a:spcBef>
                <a:spcPts val="400"/>
              </a:spcBef>
              <a:spcAft>
                <a:spcPts val="0"/>
              </a:spcAft>
              <a:buClr>
                <a:schemeClr val="accent4"/>
              </a:buClr>
              <a:buSzPts val="1100"/>
              <a:buFont typeface="NTR"/>
              <a:buChar char="-"/>
              <a:defRPr sz="1100" b="0" i="0" u="none" strike="noStrike" cap="none">
                <a:solidFill>
                  <a:schemeClr val="dk1"/>
                </a:solidFill>
                <a:latin typeface="IBM Plex Sans"/>
                <a:ea typeface="IBM Plex Sans"/>
                <a:cs typeface="IBM Plex Sans"/>
                <a:sym typeface="IBM Plex Sans"/>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7031935" y="4707630"/>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IBM Plex Sans"/>
                <a:ea typeface="IBM Plex Sans"/>
                <a:cs typeface="IBM Plex Sans"/>
                <a:sym typeface="IBM Plex Sans"/>
              </a:defRPr>
            </a:lvl1pPr>
            <a:lvl2pPr marL="0" marR="0" lvl="1" indent="0" algn="r" rtl="0">
              <a:spcBef>
                <a:spcPts val="0"/>
              </a:spcBef>
              <a:buNone/>
              <a:defRPr sz="900" b="1" i="0" u="none" strike="noStrike" cap="none">
                <a:solidFill>
                  <a:schemeClr val="accent1"/>
                </a:solidFill>
                <a:latin typeface="IBM Plex Sans"/>
                <a:ea typeface="IBM Plex Sans"/>
                <a:cs typeface="IBM Plex Sans"/>
                <a:sym typeface="IBM Plex Sans"/>
              </a:defRPr>
            </a:lvl2pPr>
            <a:lvl3pPr marL="0" marR="0" lvl="2" indent="0" algn="r" rtl="0">
              <a:spcBef>
                <a:spcPts val="0"/>
              </a:spcBef>
              <a:buNone/>
              <a:defRPr sz="900" b="1" i="0" u="none" strike="noStrike" cap="none">
                <a:solidFill>
                  <a:schemeClr val="accent1"/>
                </a:solidFill>
                <a:latin typeface="IBM Plex Sans"/>
                <a:ea typeface="IBM Plex Sans"/>
                <a:cs typeface="IBM Plex Sans"/>
                <a:sym typeface="IBM Plex Sans"/>
              </a:defRPr>
            </a:lvl3pPr>
            <a:lvl4pPr marL="0" marR="0" lvl="3" indent="0" algn="r" rtl="0">
              <a:spcBef>
                <a:spcPts val="0"/>
              </a:spcBef>
              <a:buNone/>
              <a:defRPr sz="900" b="1" i="0" u="none" strike="noStrike" cap="none">
                <a:solidFill>
                  <a:schemeClr val="accent1"/>
                </a:solidFill>
                <a:latin typeface="IBM Plex Sans"/>
                <a:ea typeface="IBM Plex Sans"/>
                <a:cs typeface="IBM Plex Sans"/>
                <a:sym typeface="IBM Plex Sans"/>
              </a:defRPr>
            </a:lvl4pPr>
            <a:lvl5pPr marL="0" marR="0" lvl="4" indent="0" algn="r" rtl="0">
              <a:spcBef>
                <a:spcPts val="0"/>
              </a:spcBef>
              <a:buNone/>
              <a:defRPr sz="900" b="1" i="0" u="none" strike="noStrike" cap="none">
                <a:solidFill>
                  <a:schemeClr val="accent1"/>
                </a:solidFill>
                <a:latin typeface="IBM Plex Sans"/>
                <a:ea typeface="IBM Plex Sans"/>
                <a:cs typeface="IBM Plex Sans"/>
                <a:sym typeface="IBM Plex Sans"/>
              </a:defRPr>
            </a:lvl5pPr>
            <a:lvl6pPr marL="0" marR="0" lvl="5" indent="0" algn="r" rtl="0">
              <a:spcBef>
                <a:spcPts val="0"/>
              </a:spcBef>
              <a:buNone/>
              <a:defRPr sz="900" b="1" i="0" u="none" strike="noStrike" cap="none">
                <a:solidFill>
                  <a:schemeClr val="accent1"/>
                </a:solidFill>
                <a:latin typeface="IBM Plex Sans"/>
                <a:ea typeface="IBM Plex Sans"/>
                <a:cs typeface="IBM Plex Sans"/>
                <a:sym typeface="IBM Plex Sans"/>
              </a:defRPr>
            </a:lvl6pPr>
            <a:lvl7pPr marL="0" marR="0" lvl="6" indent="0" algn="r" rtl="0">
              <a:spcBef>
                <a:spcPts val="0"/>
              </a:spcBef>
              <a:buNone/>
              <a:defRPr sz="900" b="1" i="0" u="none" strike="noStrike" cap="none">
                <a:solidFill>
                  <a:schemeClr val="accent1"/>
                </a:solidFill>
                <a:latin typeface="IBM Plex Sans"/>
                <a:ea typeface="IBM Plex Sans"/>
                <a:cs typeface="IBM Plex Sans"/>
                <a:sym typeface="IBM Plex Sans"/>
              </a:defRPr>
            </a:lvl7pPr>
            <a:lvl8pPr marL="0" marR="0" lvl="7" indent="0" algn="r" rtl="0">
              <a:spcBef>
                <a:spcPts val="0"/>
              </a:spcBef>
              <a:buNone/>
              <a:defRPr sz="900" b="1" i="0" u="none" strike="noStrike" cap="none">
                <a:solidFill>
                  <a:schemeClr val="accent1"/>
                </a:solidFill>
                <a:latin typeface="IBM Plex Sans"/>
                <a:ea typeface="IBM Plex Sans"/>
                <a:cs typeface="IBM Plex Sans"/>
                <a:sym typeface="IBM Plex Sans"/>
              </a:defRPr>
            </a:lvl8pPr>
            <a:lvl9pPr marL="0" marR="0" lvl="8" indent="0" algn="r" rtl="0">
              <a:spcBef>
                <a:spcPts val="0"/>
              </a:spcBef>
              <a:buNone/>
              <a:defRPr sz="9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8"/>
          <p:cNvSpPr txBox="1">
            <a:spLocks noGrp="1"/>
          </p:cNvSpPr>
          <p:nvPr>
            <p:ph type="ctrTitle"/>
          </p:nvPr>
        </p:nvSpPr>
        <p:spPr>
          <a:xfrm>
            <a:off x="569400" y="1878619"/>
            <a:ext cx="8078400" cy="1097400"/>
          </a:xfrm>
          <a:prstGeom prst="rect">
            <a:avLst/>
          </a:prstGeom>
          <a:noFill/>
          <a:ln>
            <a:noFill/>
          </a:ln>
        </p:spPr>
        <p:txBody>
          <a:bodyPr spcFirstLastPara="1" wrap="square" lIns="68575" tIns="34275" rIns="68575" bIns="34275" anchor="b" anchorCtr="0">
            <a:normAutofit/>
          </a:bodyPr>
          <a:lstStyle/>
          <a:p>
            <a:pPr marL="3200400" lvl="0" indent="0" algn="r" rtl="0">
              <a:lnSpc>
                <a:spcPct val="90000"/>
              </a:lnSpc>
              <a:spcBef>
                <a:spcPts val="0"/>
              </a:spcBef>
              <a:spcAft>
                <a:spcPts val="0"/>
              </a:spcAft>
              <a:buClr>
                <a:schemeClr val="lt1"/>
              </a:buClr>
              <a:buSzPts val="3600"/>
              <a:buFont typeface="Saira Condensed Light"/>
              <a:buNone/>
            </a:pPr>
            <a:r>
              <a:rPr lang="en" sz="3600" dirty="0"/>
              <a:t> Technical Analysis of Stock Data</a:t>
            </a:r>
            <a:endParaRPr sz="3600" dirty="0"/>
          </a:p>
        </p:txBody>
      </p:sp>
      <p:sp>
        <p:nvSpPr>
          <p:cNvPr id="192" name="Google Shape;192;p38"/>
          <p:cNvSpPr txBox="1">
            <a:spLocks noGrp="1"/>
          </p:cNvSpPr>
          <p:nvPr>
            <p:ph type="subTitle" idx="1"/>
          </p:nvPr>
        </p:nvSpPr>
        <p:spPr>
          <a:xfrm>
            <a:off x="3324824" y="2976014"/>
            <a:ext cx="5281200" cy="700800"/>
          </a:xfrm>
          <a:prstGeom prst="rect">
            <a:avLst/>
          </a:prstGeom>
          <a:noFill/>
          <a:ln>
            <a:noFill/>
          </a:ln>
        </p:spPr>
        <p:txBody>
          <a:bodyPr spcFirstLastPara="1" wrap="square" lIns="68575" tIns="34275" rIns="68575" bIns="34275" anchor="t" anchorCtr="0">
            <a:noAutofit/>
          </a:bodyPr>
          <a:lstStyle/>
          <a:p>
            <a:pPr marL="0" lvl="0" indent="0" algn="r" rtl="0">
              <a:lnSpc>
                <a:spcPct val="70000"/>
              </a:lnSpc>
              <a:spcBef>
                <a:spcPts val="0"/>
              </a:spcBef>
              <a:spcAft>
                <a:spcPts val="0"/>
              </a:spcAft>
              <a:buSzPts val="938"/>
              <a:buNone/>
            </a:pPr>
            <a:r>
              <a:rPr lang="en" sz="1137" b="1" dirty="0"/>
              <a:t>Team Members:</a:t>
            </a:r>
            <a:endParaRPr sz="1137" b="1" dirty="0"/>
          </a:p>
          <a:p>
            <a:pPr marL="0" lvl="0" indent="0" algn="r" rtl="0">
              <a:lnSpc>
                <a:spcPct val="70000"/>
              </a:lnSpc>
              <a:spcBef>
                <a:spcPts val="1200"/>
              </a:spcBef>
              <a:spcAft>
                <a:spcPts val="0"/>
              </a:spcAft>
              <a:buSzPts val="938"/>
              <a:buNone/>
            </a:pPr>
            <a:r>
              <a:rPr lang="en" sz="1137" dirty="0"/>
              <a:t>Siddharth Paraag Nilakhe</a:t>
            </a:r>
          </a:p>
          <a:p>
            <a:pPr marL="0" lvl="0" indent="0" algn="r" rtl="0">
              <a:lnSpc>
                <a:spcPct val="70000"/>
              </a:lnSpc>
              <a:spcBef>
                <a:spcPts val="1200"/>
              </a:spcBef>
              <a:spcAft>
                <a:spcPts val="0"/>
              </a:spcAft>
              <a:buSzPts val="938"/>
              <a:buNone/>
            </a:pPr>
            <a:r>
              <a:rPr lang="en" sz="1137" dirty="0"/>
              <a:t>Mehul Sudhakar Ingale</a:t>
            </a:r>
            <a:endParaRPr sz="1137" dirty="0"/>
          </a:p>
        </p:txBody>
      </p:sp>
      <p:sp>
        <p:nvSpPr>
          <p:cNvPr id="2" name="TextBox 1">
            <a:extLst>
              <a:ext uri="{FF2B5EF4-FFF2-40B4-BE49-F238E27FC236}">
                <a16:creationId xmlns:a16="http://schemas.microsoft.com/office/drawing/2014/main" id="{A4501131-6DB6-9DA0-DAD6-0A1BAB14B107}"/>
              </a:ext>
            </a:extLst>
          </p:cNvPr>
          <p:cNvSpPr txBox="1"/>
          <p:nvPr/>
        </p:nvSpPr>
        <p:spPr>
          <a:xfrm>
            <a:off x="6958853" y="3913094"/>
            <a:ext cx="1277471" cy="523220"/>
          </a:xfrm>
          <a:prstGeom prst="rect">
            <a:avLst/>
          </a:prstGeom>
          <a:noFill/>
        </p:spPr>
        <p:txBody>
          <a:bodyPr wrap="square" rtlCol="0">
            <a:spAutoFit/>
          </a:bodyPr>
          <a:lstStyle/>
          <a:p>
            <a:r>
              <a:rPr lang="en-US" dirty="0">
                <a:solidFill>
                  <a:schemeClr val="bg1"/>
                </a:solidFill>
              </a:rPr>
              <a:t>Course: FE 520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AE66-2E36-2E60-AA42-814F18DD8DCA}"/>
              </a:ext>
            </a:extLst>
          </p:cNvPr>
          <p:cNvSpPr>
            <a:spLocks noGrp="1"/>
          </p:cNvSpPr>
          <p:nvPr>
            <p:ph type="title"/>
          </p:nvPr>
        </p:nvSpPr>
        <p:spPr/>
        <p:txBody>
          <a:bodyPr/>
          <a:lstStyle/>
          <a:p>
            <a:r>
              <a:rPr lang="en-US" dirty="0"/>
              <a:t>RSI</a:t>
            </a:r>
          </a:p>
        </p:txBody>
      </p:sp>
      <p:sp>
        <p:nvSpPr>
          <p:cNvPr id="3" name="Text Placeholder 2">
            <a:extLst>
              <a:ext uri="{FF2B5EF4-FFF2-40B4-BE49-F238E27FC236}">
                <a16:creationId xmlns:a16="http://schemas.microsoft.com/office/drawing/2014/main" id="{3FC44B2D-56AE-DC7D-BF3C-66C68C4F4CEE}"/>
              </a:ext>
            </a:extLst>
          </p:cNvPr>
          <p:cNvSpPr>
            <a:spLocks noGrp="1"/>
          </p:cNvSpPr>
          <p:nvPr>
            <p:ph type="body" idx="1"/>
          </p:nvPr>
        </p:nvSpPr>
        <p:spPr>
          <a:xfrm>
            <a:off x="483578" y="618565"/>
            <a:ext cx="8031900" cy="3927054"/>
          </a:xfrm>
        </p:spPr>
        <p:txBody>
          <a:bodyPr/>
          <a:lstStyle/>
          <a:p>
            <a:r>
              <a:rPr lang="en-US" dirty="0"/>
              <a:t>The Relative Strength Index (RSI) is a momentum oscillator commonly used in stock market analysis to measure the speed and change of price movements. It helps identify overbought or oversold conditions in the trading of an asset.</a:t>
            </a:r>
          </a:p>
          <a:p>
            <a:r>
              <a:rPr lang="en-US" dirty="0"/>
              <a:t>RSI is a valuable tool in technical analysis, offering insights into the momentum and potential price reversals of stocks.</a:t>
            </a:r>
          </a:p>
          <a:p>
            <a:r>
              <a:rPr lang="en-US" dirty="0"/>
              <a:t> However, it's most effective when used in combination with other analysis techniques and market knowledge.</a:t>
            </a:r>
          </a:p>
        </p:txBody>
      </p:sp>
      <p:pic>
        <p:nvPicPr>
          <p:cNvPr id="6" name="Picture 5">
            <a:extLst>
              <a:ext uri="{FF2B5EF4-FFF2-40B4-BE49-F238E27FC236}">
                <a16:creationId xmlns:a16="http://schemas.microsoft.com/office/drawing/2014/main" id="{2C2D56BD-BB5C-80CC-0A0A-A4A42CD0F3CB}"/>
              </a:ext>
            </a:extLst>
          </p:cNvPr>
          <p:cNvPicPr>
            <a:picLocks noChangeAspect="1"/>
          </p:cNvPicPr>
          <p:nvPr/>
        </p:nvPicPr>
        <p:blipFill>
          <a:blip r:embed="rId2"/>
          <a:stretch>
            <a:fillRect/>
          </a:stretch>
        </p:blipFill>
        <p:spPr>
          <a:xfrm>
            <a:off x="2002206" y="2397515"/>
            <a:ext cx="6591871" cy="2217612"/>
          </a:xfrm>
          <a:prstGeom prst="rect">
            <a:avLst/>
          </a:prstGeom>
        </p:spPr>
      </p:pic>
    </p:spTree>
    <p:extLst>
      <p:ext uri="{BB962C8B-B14F-4D97-AF65-F5344CB8AC3E}">
        <p14:creationId xmlns:p14="http://schemas.microsoft.com/office/powerpoint/2010/main" val="65687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87F8-A306-FA60-36ED-F762B07F2E45}"/>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AA3E0D2F-6304-3CF0-09D0-E8B734F1C7B5}"/>
              </a:ext>
            </a:extLst>
          </p:cNvPr>
          <p:cNvSpPr>
            <a:spLocks noGrp="1"/>
          </p:cNvSpPr>
          <p:nvPr>
            <p:ph type="body" idx="1"/>
          </p:nvPr>
        </p:nvSpPr>
        <p:spPr>
          <a:xfrm>
            <a:off x="483578" y="793376"/>
            <a:ext cx="8031900" cy="3752243"/>
          </a:xfrm>
        </p:spPr>
        <p:txBody>
          <a:bodyPr/>
          <a:lstStyle/>
          <a:p>
            <a:pPr marL="139700" indent="0">
              <a:buNone/>
            </a:pPr>
            <a:r>
              <a:rPr lang="en-US"/>
              <a:t> Key Findings</a:t>
            </a:r>
          </a:p>
          <a:p>
            <a:r>
              <a:rPr lang="en-US" dirty="0"/>
              <a:t>Trend Analysis: Through the use of SMA and EMA, we identified key trends in the stock's price movements, highlighting potential points of market entry and exit.</a:t>
            </a:r>
          </a:p>
          <a:p>
            <a:r>
              <a:rPr lang="en-US" dirty="0"/>
              <a:t>Momentum Insights: The MACD and RSI analyses provided valuable insights into the stock's momentum and possible reversal points, with specific attention to overbought and oversold conditions.</a:t>
            </a:r>
          </a:p>
          <a:p>
            <a:r>
              <a:rPr lang="en-US" dirty="0"/>
              <a:t>Volume Dynamics: The analysis of trading volume alongside price movements offered insights into market sentiment and potential confirmation of trends.</a:t>
            </a:r>
          </a:p>
          <a:p>
            <a:r>
              <a:rPr lang="en-US" dirty="0"/>
              <a:t>Price Action: Candlestick patterns revealed important market psychology aspects and potential short-term price movement indications.</a:t>
            </a:r>
          </a:p>
        </p:txBody>
      </p:sp>
    </p:spTree>
    <p:extLst>
      <p:ext uri="{BB962C8B-B14F-4D97-AF65-F5344CB8AC3E}">
        <p14:creationId xmlns:p14="http://schemas.microsoft.com/office/powerpoint/2010/main" val="112385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8"/>
          <p:cNvSpPr txBox="1">
            <a:spLocks noGrp="1"/>
          </p:cNvSpPr>
          <p:nvPr>
            <p:ph type="ctrTitle"/>
          </p:nvPr>
        </p:nvSpPr>
        <p:spPr>
          <a:xfrm>
            <a:off x="569400" y="1878619"/>
            <a:ext cx="8078400" cy="1097400"/>
          </a:xfrm>
          <a:prstGeom prst="rect">
            <a:avLst/>
          </a:prstGeom>
          <a:noFill/>
          <a:ln>
            <a:noFill/>
          </a:ln>
        </p:spPr>
        <p:txBody>
          <a:bodyPr spcFirstLastPara="1" wrap="square" lIns="68575" tIns="34275" rIns="68575" bIns="34275" anchor="b" anchorCtr="0">
            <a:normAutofit/>
          </a:bodyPr>
          <a:lstStyle/>
          <a:p>
            <a:pPr marL="3200400" lvl="0" indent="0" algn="r" rtl="0">
              <a:lnSpc>
                <a:spcPct val="90000"/>
              </a:lnSpc>
              <a:spcBef>
                <a:spcPts val="0"/>
              </a:spcBef>
              <a:spcAft>
                <a:spcPts val="0"/>
              </a:spcAft>
              <a:buClr>
                <a:schemeClr val="lt1"/>
              </a:buClr>
              <a:buSzPts val="3600"/>
              <a:buFont typeface="Saira Condensed Light"/>
              <a:buNone/>
            </a:pPr>
            <a:r>
              <a:rPr lang="en-US" sz="3600" dirty="0"/>
              <a:t>Thank you</a:t>
            </a:r>
            <a:endParaRPr sz="3600" dirty="0"/>
          </a:p>
        </p:txBody>
      </p:sp>
      <p:sp>
        <p:nvSpPr>
          <p:cNvPr id="192" name="Google Shape;192;p38"/>
          <p:cNvSpPr txBox="1">
            <a:spLocks noGrp="1"/>
          </p:cNvSpPr>
          <p:nvPr>
            <p:ph type="subTitle" idx="1"/>
          </p:nvPr>
        </p:nvSpPr>
        <p:spPr>
          <a:xfrm>
            <a:off x="2894518" y="2976019"/>
            <a:ext cx="5281200" cy="700800"/>
          </a:xfrm>
          <a:prstGeom prst="rect">
            <a:avLst/>
          </a:prstGeom>
          <a:noFill/>
          <a:ln>
            <a:noFill/>
          </a:ln>
        </p:spPr>
        <p:txBody>
          <a:bodyPr spcFirstLastPara="1" wrap="square" lIns="68575" tIns="34275" rIns="68575" bIns="34275" anchor="t" anchorCtr="0">
            <a:noAutofit/>
          </a:bodyPr>
          <a:lstStyle/>
          <a:p>
            <a:pPr marL="0" lvl="0" indent="0" algn="r" rtl="0">
              <a:lnSpc>
                <a:spcPct val="70000"/>
              </a:lnSpc>
              <a:spcBef>
                <a:spcPts val="0"/>
              </a:spcBef>
              <a:spcAft>
                <a:spcPts val="0"/>
              </a:spcAft>
              <a:buSzPts val="938"/>
              <a:buNone/>
            </a:pPr>
            <a:endParaRPr sz="1137" dirty="0"/>
          </a:p>
        </p:txBody>
      </p:sp>
    </p:spTree>
    <p:extLst>
      <p:ext uri="{BB962C8B-B14F-4D97-AF65-F5344CB8AC3E}">
        <p14:creationId xmlns:p14="http://schemas.microsoft.com/office/powerpoint/2010/main" val="169676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prstGeom prst="rect">
            <a:avLst/>
          </a:prstGeom>
        </p:spPr>
        <p:txBody>
          <a:bodyPr spcFirstLastPara="1" wrap="square" lIns="68575" tIns="34275" rIns="68575" bIns="34275" anchor="t" anchorCtr="0">
            <a:normAutofit/>
          </a:bodyPr>
          <a:lstStyle/>
          <a:p>
            <a:pPr marL="0" lvl="0" indent="0" algn="l" rtl="0">
              <a:spcBef>
                <a:spcPts val="0"/>
              </a:spcBef>
              <a:spcAft>
                <a:spcPts val="0"/>
              </a:spcAft>
              <a:buNone/>
            </a:pPr>
            <a:r>
              <a:rPr lang="en-US" dirty="0"/>
              <a:t>Introduction:</a:t>
            </a:r>
            <a:endParaRPr dirty="0"/>
          </a:p>
        </p:txBody>
      </p:sp>
      <p:sp>
        <p:nvSpPr>
          <p:cNvPr id="199" name="Google Shape;199;p39"/>
          <p:cNvSpPr txBox="1">
            <a:spLocks noGrp="1"/>
          </p:cNvSpPr>
          <p:nvPr>
            <p:ph type="body" idx="1"/>
          </p:nvPr>
        </p:nvSpPr>
        <p:spPr>
          <a:xfrm>
            <a:off x="483578" y="793376"/>
            <a:ext cx="8031900" cy="3752243"/>
          </a:xfrm>
          <a:prstGeom prst="rect">
            <a:avLst/>
          </a:prstGeom>
        </p:spPr>
        <p:txBody>
          <a:bodyPr spcFirstLastPara="1" wrap="square" lIns="68575" tIns="34275" rIns="68575" bIns="34275" anchor="t" anchorCtr="0">
            <a:normAutofit/>
          </a:bodyPr>
          <a:lstStyle/>
          <a:p>
            <a:pPr marL="419100" lvl="0" indent="-342900" algn="l" rtl="0">
              <a:spcBef>
                <a:spcPts val="800"/>
              </a:spcBef>
              <a:spcAft>
                <a:spcPts val="0"/>
              </a:spcAft>
              <a:buSzPts val="1600"/>
              <a:buFont typeface="+mj-lt"/>
              <a:buAutoNum type="arabicPeriod"/>
            </a:pPr>
            <a:r>
              <a:rPr lang="en-US" dirty="0">
                <a:solidFill>
                  <a:srgbClr val="363D45"/>
                </a:solidFill>
              </a:rPr>
              <a:t>In this stock analysis project, we delve into a comprehensive examination of a selected stock's historical performance. </a:t>
            </a:r>
          </a:p>
          <a:p>
            <a:pPr marL="419100" lvl="0" indent="-342900" algn="l" rtl="0">
              <a:spcBef>
                <a:spcPts val="800"/>
              </a:spcBef>
              <a:spcAft>
                <a:spcPts val="0"/>
              </a:spcAft>
              <a:buSzPts val="1600"/>
              <a:buFont typeface="+mj-lt"/>
              <a:buAutoNum type="arabicPeriod"/>
            </a:pPr>
            <a:r>
              <a:rPr lang="en-US" dirty="0">
                <a:solidFill>
                  <a:srgbClr val="363D45"/>
                </a:solidFill>
              </a:rPr>
              <a:t>Utilizing a variety of analytical tools and methods, the project aims to uncover insights into the stock's past behavior, providing a nuanced understanding of its market performance. </a:t>
            </a:r>
          </a:p>
          <a:p>
            <a:pPr marL="419100" lvl="0" indent="-342900" algn="l" rtl="0">
              <a:spcBef>
                <a:spcPts val="800"/>
              </a:spcBef>
              <a:spcAft>
                <a:spcPts val="0"/>
              </a:spcAft>
              <a:buSzPts val="1600"/>
              <a:buFont typeface="+mj-lt"/>
              <a:buAutoNum type="arabicPeriod"/>
            </a:pPr>
            <a:r>
              <a:rPr lang="en-US" dirty="0">
                <a:solidFill>
                  <a:srgbClr val="363D45"/>
                </a:solidFill>
              </a:rPr>
              <a:t>This analysis includes a range of techniques, from basic financial metrics like Return on Investment (ROI) to more complex technical indicators such as Moving Averages (SMA and EMA), Trading Volume, Candlestick Patterns, MACD (Moving Average Convergence Divergence), and RSI (Relative Strength Index).</a:t>
            </a:r>
          </a:p>
          <a:p>
            <a:pPr marL="419100" lvl="0" indent="-342900" algn="l" rtl="0">
              <a:spcBef>
                <a:spcPts val="800"/>
              </a:spcBef>
              <a:spcAft>
                <a:spcPts val="0"/>
              </a:spcAft>
              <a:buSzPts val="1600"/>
              <a:buFont typeface="+mj-lt"/>
              <a:buAutoNum type="arabicPeriod"/>
            </a:pPr>
            <a:r>
              <a:rPr lang="en-US" dirty="0">
                <a:solidFill>
                  <a:srgbClr val="363D45"/>
                </a:solidFill>
              </a:rPr>
              <a:t>The data for this analysis is meticulously fetched from reliable financial data sources, ensuring accuracy and relevance.</a:t>
            </a:r>
          </a:p>
          <a:p>
            <a:pPr marL="419100" lvl="0" indent="-342900" algn="l" rtl="0">
              <a:spcBef>
                <a:spcPts val="800"/>
              </a:spcBef>
              <a:spcAft>
                <a:spcPts val="0"/>
              </a:spcAft>
              <a:buSzPts val="1600"/>
              <a:buFont typeface="+mj-lt"/>
              <a:buAutoNum type="arabicPeriod"/>
            </a:pPr>
            <a:r>
              <a:rPr lang="en-US" dirty="0">
                <a:solidFill>
                  <a:srgbClr val="363D45"/>
                </a:solidFill>
              </a:rPr>
              <a:t> Each aspect of the stock's historical data is scrutinized, offering a multi-faceted view of its performance. </a:t>
            </a:r>
          </a:p>
          <a:p>
            <a:pPr marL="419100" lvl="0" indent="-342900" algn="l" rtl="0">
              <a:spcBef>
                <a:spcPts val="800"/>
              </a:spcBef>
              <a:spcAft>
                <a:spcPts val="0"/>
              </a:spcAft>
              <a:buSzPts val="1600"/>
              <a:buFont typeface="+mj-lt"/>
              <a:buAutoNum type="arabicPeriod"/>
            </a:pPr>
            <a:r>
              <a:rPr lang="en-US" dirty="0">
                <a:solidFill>
                  <a:srgbClr val="363D45"/>
                </a:solidFill>
              </a:rPr>
              <a:t>This comprehensive approach allows for a more informed evaluation, catering not only to seasoned investors but also to those new to stock market analysis.</a:t>
            </a:r>
            <a:endParaRPr dirty="0">
              <a:solidFill>
                <a:srgbClr val="363D45"/>
              </a:solidFill>
            </a:endParaRPr>
          </a:p>
          <a:p>
            <a:pPr marL="685800" lvl="0" indent="-342900" algn="l" rtl="0">
              <a:spcBef>
                <a:spcPts val="800"/>
              </a:spcBef>
              <a:spcAft>
                <a:spcPts val="0"/>
              </a:spcAft>
              <a:buFont typeface="+mj-lt"/>
              <a:buAutoNum type="arabicPeriod"/>
            </a:pPr>
            <a:endParaRPr b="1" dirty="0"/>
          </a:p>
        </p:txBody>
      </p:sp>
      <p:sp>
        <p:nvSpPr>
          <p:cNvPr id="200" name="Google Shape;200;p39"/>
          <p:cNvSpPr txBox="1">
            <a:spLocks noGrp="1"/>
          </p:cNvSpPr>
          <p:nvPr>
            <p:ph type="sldNum" idx="12"/>
          </p:nvPr>
        </p:nvSpPr>
        <p:spPr>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78DF-372E-3287-DB15-107D1067F8CD}"/>
              </a:ext>
            </a:extLst>
          </p:cNvPr>
          <p:cNvSpPr>
            <a:spLocks noGrp="1"/>
          </p:cNvSpPr>
          <p:nvPr>
            <p:ph type="title"/>
          </p:nvPr>
        </p:nvSpPr>
        <p:spPr/>
        <p:txBody>
          <a:bodyPr/>
          <a:lstStyle/>
          <a:p>
            <a:r>
              <a:rPr lang="en-US" dirty="0"/>
              <a:t>Overview of the Tools and Methods:</a:t>
            </a:r>
          </a:p>
        </p:txBody>
      </p:sp>
      <p:sp>
        <p:nvSpPr>
          <p:cNvPr id="4" name="Text Placeholder 3">
            <a:extLst>
              <a:ext uri="{FF2B5EF4-FFF2-40B4-BE49-F238E27FC236}">
                <a16:creationId xmlns:a16="http://schemas.microsoft.com/office/drawing/2014/main" id="{650DD43D-2A97-B134-2C07-82E15E512F76}"/>
              </a:ext>
            </a:extLst>
          </p:cNvPr>
          <p:cNvSpPr>
            <a:spLocks noGrp="1"/>
          </p:cNvSpPr>
          <p:nvPr>
            <p:ph type="body" idx="1"/>
          </p:nvPr>
        </p:nvSpPr>
        <p:spPr/>
        <p:txBody>
          <a:bodyPr>
            <a:normAutofit fontScale="92500" lnSpcReduction="10000"/>
          </a:bodyPr>
          <a:lstStyle/>
          <a:p>
            <a:pPr marL="139700" indent="0">
              <a:buNone/>
            </a:pPr>
            <a:r>
              <a:rPr lang="en-US" dirty="0"/>
              <a:t>Tools:</a:t>
            </a:r>
          </a:p>
          <a:p>
            <a:pPr marL="482600" indent="-342900">
              <a:buFont typeface="+mj-lt"/>
              <a:buAutoNum type="arabicPeriod"/>
            </a:pPr>
            <a:r>
              <a:rPr lang="en-US" dirty="0"/>
              <a:t>Financial Data APIs/Libraries: Utilization of libraries such as </a:t>
            </a:r>
            <a:r>
              <a:rPr lang="en-US" dirty="0" err="1"/>
              <a:t>yfinance</a:t>
            </a:r>
            <a:r>
              <a:rPr lang="en-US" dirty="0"/>
              <a:t> for fetching historical stock data.</a:t>
            </a:r>
          </a:p>
          <a:p>
            <a:pPr marL="482600" indent="-342900">
              <a:buFont typeface="+mj-lt"/>
              <a:buAutoNum type="arabicPeriod"/>
            </a:pPr>
            <a:r>
              <a:rPr lang="en-US" dirty="0"/>
              <a:t>Python and Data Analysis Libraries: Heavy reliance on Python for scripting, with libraries like pandas for data manipulation and matplotlib for visualization.</a:t>
            </a:r>
          </a:p>
          <a:p>
            <a:pPr marL="482600" indent="-342900">
              <a:buFont typeface="+mj-lt"/>
              <a:buAutoNum type="arabicPeriod"/>
            </a:pPr>
            <a:r>
              <a:rPr lang="en-US" dirty="0" err="1"/>
              <a:t>Jupyter</a:t>
            </a:r>
            <a:r>
              <a:rPr lang="en-US" dirty="0"/>
              <a:t> Notebook: The entire analysis is conducted and presented in a </a:t>
            </a:r>
            <a:r>
              <a:rPr lang="en-US" dirty="0" err="1"/>
              <a:t>Jupyter</a:t>
            </a:r>
            <a:r>
              <a:rPr lang="en-US" dirty="0"/>
              <a:t> Notebook, facilitating code execution, visualization, and documentation in one place</a:t>
            </a:r>
          </a:p>
          <a:p>
            <a:pPr marL="139700" indent="0">
              <a:buNone/>
            </a:pPr>
            <a:r>
              <a:rPr lang="en-US" dirty="0"/>
              <a:t>Methods:</a:t>
            </a:r>
          </a:p>
          <a:p>
            <a:pPr marL="482600" indent="-342900">
              <a:buFont typeface="+mj-lt"/>
              <a:buAutoNum type="arabicPeriod"/>
            </a:pPr>
            <a:r>
              <a:rPr lang="en-US" dirty="0"/>
              <a:t>Data Retrieval: Automated fetching of historical stock data, including daily prices and volumes.</a:t>
            </a:r>
          </a:p>
          <a:p>
            <a:pPr marL="482600" indent="-342900">
              <a:buFont typeface="+mj-lt"/>
              <a:buAutoNum type="arabicPeriod"/>
            </a:pPr>
            <a:r>
              <a:rPr lang="en-US" dirty="0"/>
              <a:t>ROI Calculation: Calculation of Return on Investment to gauge the profitability of the stock over a specific period.</a:t>
            </a:r>
          </a:p>
          <a:p>
            <a:pPr marL="482600" indent="-342900">
              <a:buFont typeface="+mj-lt"/>
              <a:buAutoNum type="arabicPeriod"/>
            </a:pPr>
            <a:r>
              <a:rPr lang="en-US" dirty="0"/>
              <a:t>Moving Averages (SMA and EMA): Use of Simple and Exponential Moving Averages for trend analysis and to smooth out price volatility.</a:t>
            </a:r>
          </a:p>
        </p:txBody>
      </p:sp>
    </p:spTree>
    <p:extLst>
      <p:ext uri="{BB962C8B-B14F-4D97-AF65-F5344CB8AC3E}">
        <p14:creationId xmlns:p14="http://schemas.microsoft.com/office/powerpoint/2010/main" val="37031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6E816E-0C32-9088-4004-A82D8927DD82}"/>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21633633-6525-0D4B-CA60-7A6057184835}"/>
              </a:ext>
            </a:extLst>
          </p:cNvPr>
          <p:cNvSpPr>
            <a:spLocks noGrp="1"/>
          </p:cNvSpPr>
          <p:nvPr>
            <p:ph type="body" idx="1"/>
          </p:nvPr>
        </p:nvSpPr>
        <p:spPr>
          <a:xfrm>
            <a:off x="483578" y="598394"/>
            <a:ext cx="8031900" cy="4410635"/>
          </a:xfrm>
        </p:spPr>
        <p:txBody>
          <a:bodyPr>
            <a:normAutofit/>
          </a:bodyPr>
          <a:lstStyle/>
          <a:p>
            <a:endParaRPr lang="en-US" dirty="0"/>
          </a:p>
          <a:p>
            <a:pPr marL="139700" indent="0">
              <a:buNone/>
            </a:pPr>
            <a:r>
              <a:rPr lang="en-US" dirty="0"/>
              <a:t>Methods:</a:t>
            </a:r>
          </a:p>
          <a:p>
            <a:pPr marL="482600" indent="-342900">
              <a:buFont typeface="+mj-lt"/>
              <a:buAutoNum type="arabicPeriod"/>
            </a:pPr>
            <a:r>
              <a:rPr lang="en-US" dirty="0"/>
              <a:t>Data Retrieval: Automated fetching of historical stock data, including daily prices and volumes.</a:t>
            </a:r>
          </a:p>
          <a:p>
            <a:pPr marL="482600" indent="-342900">
              <a:buFont typeface="+mj-lt"/>
              <a:buAutoNum type="arabicPeriod"/>
            </a:pPr>
            <a:r>
              <a:rPr lang="en-US" dirty="0"/>
              <a:t>ROI Calculation: Calculation of Return on Investment to gauge the profitability of the stock over a specific period.</a:t>
            </a:r>
          </a:p>
          <a:p>
            <a:pPr marL="482600" indent="-342900">
              <a:buFont typeface="+mj-lt"/>
              <a:buAutoNum type="arabicPeriod"/>
            </a:pPr>
            <a:r>
              <a:rPr lang="en-US" dirty="0"/>
              <a:t>Moving Averages (SMA and EMA): Use of Simple and Exponential Moving Averages for trend analysis and to smooth out price volatility.</a:t>
            </a:r>
          </a:p>
          <a:p>
            <a:pPr marL="482600" indent="-342900">
              <a:buFont typeface="+mj-lt"/>
              <a:buAutoNum type="arabicPeriod"/>
            </a:pPr>
            <a:r>
              <a:rPr lang="en-US" dirty="0"/>
              <a:t>Volume Analysis: Assessment of trading volumes to interpret market activity and investor interest.</a:t>
            </a:r>
          </a:p>
          <a:p>
            <a:pPr marL="482600" indent="-342900">
              <a:buFont typeface="+mj-lt"/>
              <a:buAutoNum type="arabicPeriod"/>
            </a:pPr>
            <a:r>
              <a:rPr lang="en-US" dirty="0"/>
              <a:t>Candlestick Charting: Application of candlestick charts for detailed price movement analysis, offering insights into market sentiment and potential reversals.</a:t>
            </a:r>
          </a:p>
          <a:p>
            <a:pPr marL="482600" indent="-342900">
              <a:buFont typeface="+mj-lt"/>
              <a:buAutoNum type="arabicPeriod"/>
            </a:pPr>
            <a:r>
              <a:rPr lang="en-US" dirty="0"/>
              <a:t>MACD Analysis: Implementation of Moving Average Convergence Divergence for identifying trends and momentum shifts.</a:t>
            </a:r>
          </a:p>
          <a:p>
            <a:pPr marL="482600" indent="-342900">
              <a:buFont typeface="+mj-lt"/>
              <a:buAutoNum type="arabicPeriod"/>
            </a:pPr>
            <a:r>
              <a:rPr lang="en-US" dirty="0"/>
              <a:t>RSI Analysis: Use of Relative Strength Index to detect overbought or oversold conditions in the stock market.</a:t>
            </a:r>
          </a:p>
        </p:txBody>
      </p:sp>
    </p:spTree>
    <p:extLst>
      <p:ext uri="{BB962C8B-B14F-4D97-AF65-F5344CB8AC3E}">
        <p14:creationId xmlns:p14="http://schemas.microsoft.com/office/powerpoint/2010/main" val="136581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02ED-9A09-4B79-2872-57A926D78F4C}"/>
              </a:ext>
            </a:extLst>
          </p:cNvPr>
          <p:cNvSpPr>
            <a:spLocks noGrp="1"/>
          </p:cNvSpPr>
          <p:nvPr>
            <p:ph type="title"/>
          </p:nvPr>
        </p:nvSpPr>
        <p:spPr/>
        <p:txBody>
          <a:bodyPr/>
          <a:lstStyle/>
          <a:p>
            <a:r>
              <a:rPr lang="en-US" dirty="0"/>
              <a:t>Fetching Stock Data</a:t>
            </a:r>
          </a:p>
        </p:txBody>
      </p:sp>
      <p:sp>
        <p:nvSpPr>
          <p:cNvPr id="3" name="Text Placeholder 2">
            <a:extLst>
              <a:ext uri="{FF2B5EF4-FFF2-40B4-BE49-F238E27FC236}">
                <a16:creationId xmlns:a16="http://schemas.microsoft.com/office/drawing/2014/main" id="{B5237306-5365-508C-76B4-34BCD8E12BE3}"/>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D597AF38-3995-50E1-FF05-DFC12E7DAA7B}"/>
              </a:ext>
            </a:extLst>
          </p:cNvPr>
          <p:cNvSpPr>
            <a:spLocks noGrp="1"/>
          </p:cNvSpPr>
          <p:nvPr>
            <p:ph type="body" idx="2"/>
          </p:nvPr>
        </p:nvSpPr>
        <p:spPr/>
        <p:txBody>
          <a:bodyPr>
            <a:normAutofit lnSpcReduction="10000"/>
          </a:bodyPr>
          <a:lstStyle/>
          <a:p>
            <a:r>
              <a:rPr lang="en-US" dirty="0"/>
              <a:t>We have fetched the stock data from </a:t>
            </a:r>
            <a:r>
              <a:rPr lang="en-US" dirty="0" err="1"/>
              <a:t>yfinance</a:t>
            </a:r>
            <a:r>
              <a:rPr lang="en-US" dirty="0"/>
              <a:t> in our Python Project:</a:t>
            </a:r>
          </a:p>
          <a:p>
            <a:r>
              <a:rPr lang="en-US" dirty="0"/>
              <a:t>The library </a:t>
            </a:r>
            <a:r>
              <a:rPr lang="en-US" dirty="0" err="1"/>
              <a:t>yfinance</a:t>
            </a:r>
            <a:r>
              <a:rPr lang="en-US" dirty="0"/>
              <a:t> is imported into the Python script. This library is specifically designed to download historical market data from Yahoo Finance.</a:t>
            </a:r>
          </a:p>
          <a:p>
            <a:r>
              <a:rPr lang="en-US" dirty="0"/>
              <a:t>A stock ticker symbol is defined, which uniquely identifies the stock of interest. For example, 'AAPL' for Apple Inc.</a:t>
            </a:r>
          </a:p>
          <a:p>
            <a:r>
              <a:rPr lang="en-US" dirty="0"/>
              <a:t>The start and end dates for the period over which the stock data is to be fetched are specified. This defines the historical data range you're interested in.</a:t>
            </a:r>
          </a:p>
          <a:p>
            <a:r>
              <a:rPr lang="en-US" dirty="0"/>
              <a:t>Using </a:t>
            </a:r>
            <a:r>
              <a:rPr lang="en-US" dirty="0" err="1"/>
              <a:t>yfinance</a:t>
            </a:r>
            <a:r>
              <a:rPr lang="en-US" dirty="0"/>
              <a:t>, the data for the specified ticker and date range is downloaded. The download method of </a:t>
            </a:r>
            <a:r>
              <a:rPr lang="en-US" dirty="0" err="1"/>
              <a:t>yfinance</a:t>
            </a:r>
            <a:r>
              <a:rPr lang="en-US" dirty="0"/>
              <a:t> is typically used for this purpose. It retrieves data including Open, High, Low, Close prices, and Volume.</a:t>
            </a:r>
          </a:p>
          <a:p>
            <a:r>
              <a:rPr lang="en-US" dirty="0"/>
              <a:t>After fetching, the data is now ready to be used for various analyses like calculating ROI, analyzing trends, or applying technical indicators like SMA, EMA, MACD, RSI, etc.</a:t>
            </a:r>
          </a:p>
        </p:txBody>
      </p:sp>
    </p:spTree>
    <p:extLst>
      <p:ext uri="{BB962C8B-B14F-4D97-AF65-F5344CB8AC3E}">
        <p14:creationId xmlns:p14="http://schemas.microsoft.com/office/powerpoint/2010/main" val="398340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F345-EEC9-92C0-50DF-3CE8FE0AFE76}"/>
              </a:ext>
            </a:extLst>
          </p:cNvPr>
          <p:cNvSpPr>
            <a:spLocks noGrp="1"/>
          </p:cNvSpPr>
          <p:nvPr>
            <p:ph type="title"/>
          </p:nvPr>
        </p:nvSpPr>
        <p:spPr/>
        <p:txBody>
          <a:bodyPr/>
          <a:lstStyle/>
          <a:p>
            <a:r>
              <a:rPr lang="en-US" dirty="0"/>
              <a:t>SMA and EMA Analysis</a:t>
            </a:r>
          </a:p>
        </p:txBody>
      </p:sp>
      <p:sp>
        <p:nvSpPr>
          <p:cNvPr id="4" name="Text Placeholder 3">
            <a:extLst>
              <a:ext uri="{FF2B5EF4-FFF2-40B4-BE49-F238E27FC236}">
                <a16:creationId xmlns:a16="http://schemas.microsoft.com/office/drawing/2014/main" id="{12CE5327-F707-4B39-1BA1-521C2CA8A9FA}"/>
              </a:ext>
            </a:extLst>
          </p:cNvPr>
          <p:cNvSpPr>
            <a:spLocks noGrp="1"/>
          </p:cNvSpPr>
          <p:nvPr>
            <p:ph type="body" idx="1"/>
          </p:nvPr>
        </p:nvSpPr>
        <p:spPr>
          <a:xfrm>
            <a:off x="483578" y="806824"/>
            <a:ext cx="8031900" cy="3738795"/>
          </a:xfrm>
        </p:spPr>
        <p:txBody>
          <a:bodyPr/>
          <a:lstStyle/>
          <a:p>
            <a:r>
              <a:rPr lang="en-US" dirty="0"/>
              <a:t>The SMA (Simple Moving Average) and EMA (Exponential Moving Average) analysis are important techniques in technical stock analysis.</a:t>
            </a:r>
          </a:p>
          <a:p>
            <a:r>
              <a:rPr lang="en-US" dirty="0"/>
              <a:t> They are used to smooth out price data over a specified period and help in identifying trends and potential reversal points in stock prices</a:t>
            </a:r>
          </a:p>
          <a:p>
            <a:r>
              <a:rPr lang="en-US" dirty="0"/>
              <a:t>In stock charts, both SMA and EMA are plotted as lines that move with the stock price. Traders often look for crossovers between short and long-term moving averages as potential trade signals.</a:t>
            </a:r>
          </a:p>
        </p:txBody>
      </p:sp>
      <p:pic>
        <p:nvPicPr>
          <p:cNvPr id="6" name="Picture 5">
            <a:extLst>
              <a:ext uri="{FF2B5EF4-FFF2-40B4-BE49-F238E27FC236}">
                <a16:creationId xmlns:a16="http://schemas.microsoft.com/office/drawing/2014/main" id="{2F72AF87-1058-3245-5DAE-7D3992330107}"/>
              </a:ext>
            </a:extLst>
          </p:cNvPr>
          <p:cNvPicPr>
            <a:picLocks noChangeAspect="1"/>
          </p:cNvPicPr>
          <p:nvPr/>
        </p:nvPicPr>
        <p:blipFill>
          <a:blip r:embed="rId2"/>
          <a:stretch>
            <a:fillRect/>
          </a:stretch>
        </p:blipFill>
        <p:spPr>
          <a:xfrm>
            <a:off x="2217127" y="2347291"/>
            <a:ext cx="5125537" cy="2522365"/>
          </a:xfrm>
          <a:prstGeom prst="rect">
            <a:avLst/>
          </a:prstGeom>
        </p:spPr>
      </p:pic>
    </p:spTree>
    <p:extLst>
      <p:ext uri="{BB962C8B-B14F-4D97-AF65-F5344CB8AC3E}">
        <p14:creationId xmlns:p14="http://schemas.microsoft.com/office/powerpoint/2010/main" val="416757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3DD8-E91F-789B-B178-495010B62F98}"/>
              </a:ext>
            </a:extLst>
          </p:cNvPr>
          <p:cNvSpPr>
            <a:spLocks noGrp="1"/>
          </p:cNvSpPr>
          <p:nvPr>
            <p:ph type="title"/>
          </p:nvPr>
        </p:nvSpPr>
        <p:spPr/>
        <p:txBody>
          <a:bodyPr/>
          <a:lstStyle/>
          <a:p>
            <a:r>
              <a:rPr lang="en-US" dirty="0"/>
              <a:t>Volume and Close Price</a:t>
            </a:r>
          </a:p>
        </p:txBody>
      </p:sp>
      <p:sp>
        <p:nvSpPr>
          <p:cNvPr id="3" name="Text Placeholder 2">
            <a:extLst>
              <a:ext uri="{FF2B5EF4-FFF2-40B4-BE49-F238E27FC236}">
                <a16:creationId xmlns:a16="http://schemas.microsoft.com/office/drawing/2014/main" id="{E8136E48-FABB-192D-CCB2-A51EBFD32CEE}"/>
              </a:ext>
            </a:extLst>
          </p:cNvPr>
          <p:cNvSpPr>
            <a:spLocks noGrp="1"/>
          </p:cNvSpPr>
          <p:nvPr>
            <p:ph type="body" idx="1"/>
          </p:nvPr>
        </p:nvSpPr>
        <p:spPr>
          <a:xfrm>
            <a:off x="483578" y="995082"/>
            <a:ext cx="8031900" cy="3550537"/>
          </a:xfrm>
        </p:spPr>
        <p:txBody>
          <a:bodyPr/>
          <a:lstStyle/>
          <a:p>
            <a:r>
              <a:rPr lang="en-US" dirty="0"/>
              <a:t>In the context of stock market analysis, "Volume" and "Close Price" are two fundamental concepts that provide critical information about a stock's activity and performance.</a:t>
            </a:r>
          </a:p>
          <a:p>
            <a:r>
              <a:rPr lang="en-US" dirty="0"/>
              <a:t>volume and close price are essential metrics in stock market analysis. While close price gives an idea of the stock's value at the end of a trading session, volume provides context and helps assess the strength and significance of price movements. </a:t>
            </a:r>
          </a:p>
          <a:p>
            <a:r>
              <a:rPr lang="en-US" dirty="0"/>
              <a:t>Together, they offer valuable insights into the behavior and potential future movements of a stock.</a:t>
            </a:r>
          </a:p>
        </p:txBody>
      </p:sp>
      <p:pic>
        <p:nvPicPr>
          <p:cNvPr id="5" name="Picture 4">
            <a:extLst>
              <a:ext uri="{FF2B5EF4-FFF2-40B4-BE49-F238E27FC236}">
                <a16:creationId xmlns:a16="http://schemas.microsoft.com/office/drawing/2014/main" id="{290D8E75-F6D3-E805-03DB-3343D8518287}"/>
              </a:ext>
            </a:extLst>
          </p:cNvPr>
          <p:cNvPicPr>
            <a:picLocks noChangeAspect="1"/>
          </p:cNvPicPr>
          <p:nvPr/>
        </p:nvPicPr>
        <p:blipFill>
          <a:blip r:embed="rId2"/>
          <a:stretch>
            <a:fillRect/>
          </a:stretch>
        </p:blipFill>
        <p:spPr>
          <a:xfrm>
            <a:off x="3117986" y="2583458"/>
            <a:ext cx="3741744" cy="2286198"/>
          </a:xfrm>
          <a:prstGeom prst="rect">
            <a:avLst/>
          </a:prstGeom>
        </p:spPr>
      </p:pic>
    </p:spTree>
    <p:extLst>
      <p:ext uri="{BB962C8B-B14F-4D97-AF65-F5344CB8AC3E}">
        <p14:creationId xmlns:p14="http://schemas.microsoft.com/office/powerpoint/2010/main" val="5934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A1B1-CE93-B0D7-B6B1-8A65822C291C}"/>
              </a:ext>
            </a:extLst>
          </p:cNvPr>
          <p:cNvSpPr>
            <a:spLocks noGrp="1"/>
          </p:cNvSpPr>
          <p:nvPr>
            <p:ph type="title"/>
          </p:nvPr>
        </p:nvSpPr>
        <p:spPr/>
        <p:txBody>
          <a:bodyPr/>
          <a:lstStyle/>
          <a:p>
            <a:r>
              <a:rPr lang="en-US" dirty="0"/>
              <a:t>Candlestick Chart</a:t>
            </a:r>
          </a:p>
        </p:txBody>
      </p:sp>
      <p:sp>
        <p:nvSpPr>
          <p:cNvPr id="5" name="Text Placeholder 4">
            <a:extLst>
              <a:ext uri="{FF2B5EF4-FFF2-40B4-BE49-F238E27FC236}">
                <a16:creationId xmlns:a16="http://schemas.microsoft.com/office/drawing/2014/main" id="{27703908-437B-D57A-1012-F2E9E2ABA93F}"/>
              </a:ext>
            </a:extLst>
          </p:cNvPr>
          <p:cNvSpPr>
            <a:spLocks noGrp="1"/>
          </p:cNvSpPr>
          <p:nvPr>
            <p:ph type="body" idx="1"/>
          </p:nvPr>
        </p:nvSpPr>
        <p:spPr>
          <a:xfrm>
            <a:off x="483578" y="847165"/>
            <a:ext cx="8031900" cy="3698454"/>
          </a:xfrm>
        </p:spPr>
        <p:txBody>
          <a:bodyPr/>
          <a:lstStyle/>
          <a:p>
            <a:r>
              <a:rPr lang="en-US" dirty="0"/>
              <a:t>Candlestick charts are a popular tool in technical analysis, used to understand the price movements of securities, derivatives, or currencies over a specific time period.</a:t>
            </a:r>
          </a:p>
          <a:p>
            <a:r>
              <a:rPr lang="en-US" dirty="0"/>
              <a:t>Traders use candlestick charts to look for patterns that may indicate potential future movements in the market.</a:t>
            </a:r>
          </a:p>
          <a:p>
            <a:r>
              <a:rPr lang="en-US" dirty="0"/>
              <a:t>These charts are often combined with other forms of technical analysis (like moving averages) to validate trading signals.</a:t>
            </a:r>
          </a:p>
          <a:p>
            <a:r>
              <a:rPr lang="en-US" dirty="0"/>
              <a:t>candlestick charts are a highly visual and effective method for analyzing market psychology and price movements. They can provide deep insights into market sentiment and help traders make informed decisions based on historical price patterns.</a:t>
            </a:r>
          </a:p>
        </p:txBody>
      </p:sp>
      <p:pic>
        <p:nvPicPr>
          <p:cNvPr id="7" name="Picture 6">
            <a:extLst>
              <a:ext uri="{FF2B5EF4-FFF2-40B4-BE49-F238E27FC236}">
                <a16:creationId xmlns:a16="http://schemas.microsoft.com/office/drawing/2014/main" id="{72EDBFC0-E51C-19B3-2194-13DEFCD1E5A2}"/>
              </a:ext>
            </a:extLst>
          </p:cNvPr>
          <p:cNvPicPr>
            <a:picLocks noChangeAspect="1"/>
          </p:cNvPicPr>
          <p:nvPr/>
        </p:nvPicPr>
        <p:blipFill>
          <a:blip r:embed="rId2"/>
          <a:stretch>
            <a:fillRect/>
          </a:stretch>
        </p:blipFill>
        <p:spPr>
          <a:xfrm>
            <a:off x="4197562" y="2981600"/>
            <a:ext cx="3464973" cy="1888056"/>
          </a:xfrm>
          <a:prstGeom prst="rect">
            <a:avLst/>
          </a:prstGeom>
        </p:spPr>
      </p:pic>
    </p:spTree>
    <p:extLst>
      <p:ext uri="{BB962C8B-B14F-4D97-AF65-F5344CB8AC3E}">
        <p14:creationId xmlns:p14="http://schemas.microsoft.com/office/powerpoint/2010/main" val="189902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1C06-77F9-32EA-003F-9EBC8E3A1B0F}"/>
              </a:ext>
            </a:extLst>
          </p:cNvPr>
          <p:cNvSpPr>
            <a:spLocks noGrp="1"/>
          </p:cNvSpPr>
          <p:nvPr>
            <p:ph type="title"/>
          </p:nvPr>
        </p:nvSpPr>
        <p:spPr/>
        <p:txBody>
          <a:bodyPr/>
          <a:lstStyle/>
          <a:p>
            <a:r>
              <a:rPr lang="en-US" dirty="0"/>
              <a:t>MACD Chart</a:t>
            </a:r>
          </a:p>
        </p:txBody>
      </p:sp>
      <p:sp>
        <p:nvSpPr>
          <p:cNvPr id="3" name="Text Placeholder 2">
            <a:extLst>
              <a:ext uri="{FF2B5EF4-FFF2-40B4-BE49-F238E27FC236}">
                <a16:creationId xmlns:a16="http://schemas.microsoft.com/office/drawing/2014/main" id="{86BA91CF-91A9-437B-306A-97BE6A4209D8}"/>
              </a:ext>
            </a:extLst>
          </p:cNvPr>
          <p:cNvSpPr>
            <a:spLocks noGrp="1"/>
          </p:cNvSpPr>
          <p:nvPr>
            <p:ph type="body" idx="1"/>
          </p:nvPr>
        </p:nvSpPr>
        <p:spPr>
          <a:xfrm>
            <a:off x="483578" y="826994"/>
            <a:ext cx="8031900" cy="3718625"/>
          </a:xfrm>
        </p:spPr>
        <p:txBody>
          <a:bodyPr/>
          <a:lstStyle/>
          <a:p>
            <a:r>
              <a:rPr lang="en-US" dirty="0"/>
              <a:t>The MACD (Moving Average Convergence Divergence) chart is a powerful tool in technical analysis, used to identify trends and momentum in stock prices</a:t>
            </a:r>
          </a:p>
          <a:p>
            <a:r>
              <a:rPr lang="en-US" dirty="0"/>
              <a:t>MACD chart is a valuable tool for traders looking to understand market momentum and trend direction.</a:t>
            </a:r>
          </a:p>
          <a:p>
            <a:r>
              <a:rPr lang="en-US" dirty="0"/>
              <a:t> By analyzing the relationships between the MACD Line, Signal Line, and Histogram, traders can make more informed decisions about entering or exiting positions in the market.</a:t>
            </a:r>
          </a:p>
          <a:p>
            <a:endParaRPr lang="en-US" dirty="0"/>
          </a:p>
        </p:txBody>
      </p:sp>
      <p:pic>
        <p:nvPicPr>
          <p:cNvPr id="6" name="Picture 5">
            <a:extLst>
              <a:ext uri="{FF2B5EF4-FFF2-40B4-BE49-F238E27FC236}">
                <a16:creationId xmlns:a16="http://schemas.microsoft.com/office/drawing/2014/main" id="{E7D107F9-A833-82CC-0ADD-EAA8A2FB117A}"/>
              </a:ext>
            </a:extLst>
          </p:cNvPr>
          <p:cNvPicPr>
            <a:picLocks noChangeAspect="1"/>
          </p:cNvPicPr>
          <p:nvPr/>
        </p:nvPicPr>
        <p:blipFill>
          <a:blip r:embed="rId2"/>
          <a:stretch>
            <a:fillRect/>
          </a:stretch>
        </p:blipFill>
        <p:spPr>
          <a:xfrm>
            <a:off x="2181069" y="2388972"/>
            <a:ext cx="6180356" cy="2156647"/>
          </a:xfrm>
          <a:prstGeom prst="rect">
            <a:avLst/>
          </a:prstGeom>
        </p:spPr>
      </p:pic>
    </p:spTree>
    <p:extLst>
      <p:ext uri="{BB962C8B-B14F-4D97-AF65-F5344CB8AC3E}">
        <p14:creationId xmlns:p14="http://schemas.microsoft.com/office/powerpoint/2010/main" val="4855846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1189</Words>
  <Application>Microsoft Office PowerPoint</Application>
  <PresentationFormat>On-screen Show (16:9)</PresentationFormat>
  <Paragraphs>67</Paragraphs>
  <Slides>12</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NTR</vt:lpstr>
      <vt:lpstr>IBM Plex Sans</vt:lpstr>
      <vt:lpstr>Calibri</vt:lpstr>
      <vt:lpstr>Saira Condensed SemiBold</vt:lpstr>
      <vt:lpstr>Arial</vt:lpstr>
      <vt:lpstr>Noto Sans Symbols</vt:lpstr>
      <vt:lpstr>IBM Plex Sans SemiBold</vt:lpstr>
      <vt:lpstr>Saira Condensed Light</vt:lpstr>
      <vt:lpstr>IBM Plex Sans Light</vt:lpstr>
      <vt:lpstr>Simple Light</vt:lpstr>
      <vt:lpstr>Office Theme</vt:lpstr>
      <vt:lpstr> Technical Analysis of Stock Data</vt:lpstr>
      <vt:lpstr>Introduction:</vt:lpstr>
      <vt:lpstr>Overview of the Tools and Methods:</vt:lpstr>
      <vt:lpstr>PowerPoint Presentation</vt:lpstr>
      <vt:lpstr>Fetching Stock Data</vt:lpstr>
      <vt:lpstr>SMA and EMA Analysis</vt:lpstr>
      <vt:lpstr>Volume and Close Price</vt:lpstr>
      <vt:lpstr>Candlestick Chart</vt:lpstr>
      <vt:lpstr>MACD Chart</vt:lpstr>
      <vt:lpstr>RSI</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Analysis Project</dc:title>
  <dc:creator>Mehul Ingale</dc:creator>
  <cp:lastModifiedBy>Mehul Ingale</cp:lastModifiedBy>
  <cp:revision>1</cp:revision>
  <dcterms:modified xsi:type="dcterms:W3CDTF">2023-12-15T15:32:26Z</dcterms:modified>
</cp:coreProperties>
</file>