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9C598A0-6389-4FD0-A026-3AC0926C5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85631D-31E2-4332-B315-61BF10A50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2460A-72C2-479A-824B-679D81ADC58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E1C65D-4A71-47AF-BD76-FABBAD42A7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3BB66C-7ABE-4C2A-84D7-AE05BA407A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39DD-A92B-4F1C-BC38-2E7C8B88C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328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5A44-E243-40BB-AAED-976B10DE93EF}" type="datetimeFigureOut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0BD4-A34C-469F-B9A9-E8F46BC9351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0767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33769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общем, это всё, о чём я хотел вам сегодня рассказать про игру «Змейка». Если кто-то желает, можем устроить соревнование (кто наберёт в игре большее количество очков). В конце до свидания и спасибо ладно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9438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Как</a:t>
            </a:r>
            <a:r>
              <a:rPr lang="en-US" sz="1200" dirty="0"/>
              <a:t> </a:t>
            </a:r>
            <a:r>
              <a:rPr lang="en-US" sz="1200" dirty="0" err="1"/>
              <a:t>вы</a:t>
            </a:r>
            <a:r>
              <a:rPr lang="en-US" sz="1200" dirty="0"/>
              <a:t> </a:t>
            </a:r>
            <a:r>
              <a:rPr lang="en-US" sz="1200" dirty="0" err="1"/>
              <a:t>уже</a:t>
            </a:r>
            <a:r>
              <a:rPr lang="en-US" sz="1200" dirty="0"/>
              <a:t> </a:t>
            </a:r>
            <a:r>
              <a:rPr lang="en-US" sz="1200" dirty="0" err="1"/>
              <a:t>знаете</a:t>
            </a:r>
            <a:r>
              <a:rPr lang="en-US" sz="1200" dirty="0"/>
              <a:t>, </a:t>
            </a:r>
            <a:r>
              <a:rPr lang="en-US" sz="1200" dirty="0" err="1"/>
              <a:t>совсем</a:t>
            </a:r>
            <a:r>
              <a:rPr lang="en-US" sz="1200" dirty="0"/>
              <a:t> </a:t>
            </a:r>
            <a:r>
              <a:rPr lang="en-US" sz="1200" dirty="0" err="1"/>
              <a:t>скоро</a:t>
            </a:r>
            <a:r>
              <a:rPr lang="en-US" sz="1200" dirty="0"/>
              <a:t> </a:t>
            </a:r>
            <a:r>
              <a:rPr lang="en-US" sz="1200" dirty="0" err="1"/>
              <a:t>начнётся</a:t>
            </a:r>
            <a:r>
              <a:rPr lang="en-US" sz="1200" dirty="0"/>
              <a:t> </a:t>
            </a:r>
            <a:r>
              <a:rPr lang="en-US" sz="1200" dirty="0" err="1"/>
              <a:t>сезон</a:t>
            </a:r>
            <a:r>
              <a:rPr lang="en-US" sz="1200" dirty="0"/>
              <a:t> </a:t>
            </a:r>
            <a:r>
              <a:rPr lang="en-US" sz="1200" dirty="0" err="1"/>
              <a:t>отпусков</a:t>
            </a:r>
            <a:r>
              <a:rPr lang="en-US" sz="1200" dirty="0"/>
              <a:t> и </a:t>
            </a:r>
            <a:r>
              <a:rPr lang="en-US" sz="1200" dirty="0" err="1"/>
              <a:t>все</a:t>
            </a:r>
            <a:r>
              <a:rPr lang="en-US" sz="1200" dirty="0"/>
              <a:t> (</a:t>
            </a:r>
            <a:r>
              <a:rPr lang="en-US" sz="1200" dirty="0" err="1"/>
              <a:t>почти</a:t>
            </a:r>
            <a:r>
              <a:rPr lang="en-US" sz="1200" dirty="0"/>
              <a:t> </a:t>
            </a:r>
            <a:r>
              <a:rPr lang="en-US" sz="1200" dirty="0" err="1"/>
              <a:t>все</a:t>
            </a:r>
            <a:r>
              <a:rPr lang="en-US" sz="1200" dirty="0"/>
              <a:t>) </a:t>
            </a:r>
            <a:r>
              <a:rPr lang="en-US" sz="1200" dirty="0" err="1"/>
              <a:t>люди</a:t>
            </a:r>
            <a:r>
              <a:rPr lang="en-US" sz="1200" dirty="0"/>
              <a:t> </a:t>
            </a:r>
            <a:r>
              <a:rPr lang="en-US" sz="1200" dirty="0" err="1"/>
              <a:t>начнут</a:t>
            </a:r>
            <a:r>
              <a:rPr lang="en-US" sz="1200" dirty="0"/>
              <a:t> </a:t>
            </a:r>
            <a:r>
              <a:rPr lang="en-US" sz="1200" dirty="0" err="1"/>
              <a:t>думать</a:t>
            </a:r>
            <a:r>
              <a:rPr lang="en-US" sz="1200" dirty="0"/>
              <a:t> о </a:t>
            </a:r>
            <a:r>
              <a:rPr lang="en-US" sz="1200" dirty="0" err="1"/>
              <a:t>том</a:t>
            </a:r>
            <a:r>
              <a:rPr lang="en-US" sz="1200" dirty="0"/>
              <a:t>, </a:t>
            </a:r>
            <a:r>
              <a:rPr lang="en-US" sz="1200" dirty="0" err="1"/>
              <a:t>куда</a:t>
            </a:r>
            <a:r>
              <a:rPr lang="en-US" sz="1200" dirty="0"/>
              <a:t> </a:t>
            </a:r>
            <a:r>
              <a:rPr lang="en-US" sz="1200" dirty="0" err="1"/>
              <a:t>бы</a:t>
            </a:r>
            <a:r>
              <a:rPr lang="en-US" sz="1200" dirty="0"/>
              <a:t> </a:t>
            </a:r>
            <a:r>
              <a:rPr lang="en-US" sz="1200" dirty="0" err="1"/>
              <a:t>отправиться</a:t>
            </a:r>
            <a:r>
              <a:rPr lang="en-US" sz="1200" dirty="0"/>
              <a:t> </a:t>
            </a:r>
            <a:r>
              <a:rPr lang="en-US" sz="1200" dirty="0" err="1"/>
              <a:t>отдыхать</a:t>
            </a:r>
            <a:r>
              <a:rPr lang="en-US" sz="1200" dirty="0"/>
              <a:t>: в </a:t>
            </a:r>
            <a:r>
              <a:rPr lang="en-US" sz="1200" dirty="0" err="1"/>
              <a:t>Анапу</a:t>
            </a:r>
            <a:r>
              <a:rPr lang="en-US" sz="1200" dirty="0"/>
              <a:t>, в </a:t>
            </a:r>
            <a:r>
              <a:rPr lang="en-US" sz="1200" dirty="0" err="1"/>
              <a:t>Сочи</a:t>
            </a:r>
            <a:r>
              <a:rPr lang="en-US" sz="1200" dirty="0"/>
              <a:t>, а </a:t>
            </a:r>
            <a:r>
              <a:rPr lang="en-US" sz="1200" dirty="0" err="1"/>
              <a:t>может</a:t>
            </a:r>
            <a:r>
              <a:rPr lang="en-US" sz="1200" dirty="0"/>
              <a:t> </a:t>
            </a:r>
            <a:r>
              <a:rPr lang="en-US" sz="1200" dirty="0" err="1"/>
              <a:t>быть</a:t>
            </a:r>
            <a:r>
              <a:rPr lang="en-US" sz="1200" dirty="0"/>
              <a:t>, </a:t>
            </a:r>
            <a:r>
              <a:rPr lang="en-US" sz="1200" dirty="0" err="1"/>
              <a:t>за</a:t>
            </a:r>
            <a:r>
              <a:rPr lang="en-US" sz="1200" dirty="0"/>
              <a:t> </a:t>
            </a:r>
            <a:r>
              <a:rPr lang="en-US" sz="1200" dirty="0" err="1"/>
              <a:t>границу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Бали</a:t>
            </a:r>
            <a:r>
              <a:rPr lang="en-US" sz="1200" dirty="0"/>
              <a:t> </a:t>
            </a:r>
            <a:r>
              <a:rPr lang="en-US" sz="1200" dirty="0" err="1"/>
              <a:t>или</a:t>
            </a:r>
            <a:r>
              <a:rPr lang="en-US" sz="1200" dirty="0"/>
              <a:t> </a:t>
            </a:r>
            <a:r>
              <a:rPr lang="en-US" sz="1200" dirty="0" err="1"/>
              <a:t>Мальдивы</a:t>
            </a:r>
            <a:r>
              <a:rPr lang="en-US" sz="1200" dirty="0"/>
              <a:t>? </a:t>
            </a:r>
            <a:r>
              <a:rPr lang="en-US" sz="1200" dirty="0" err="1"/>
              <a:t>Но</a:t>
            </a:r>
            <a:r>
              <a:rPr lang="en-US" sz="1200" dirty="0"/>
              <a:t> </a:t>
            </a:r>
            <a:r>
              <a:rPr lang="en-US" sz="1200" dirty="0" err="1"/>
              <a:t>ведь</a:t>
            </a:r>
            <a:r>
              <a:rPr lang="en-US" sz="1200" dirty="0"/>
              <a:t> </a:t>
            </a:r>
            <a:r>
              <a:rPr lang="en-US" sz="1200" dirty="0" err="1"/>
              <a:t>это</a:t>
            </a:r>
            <a:r>
              <a:rPr lang="en-US" sz="1200" dirty="0"/>
              <a:t> </a:t>
            </a:r>
            <a:r>
              <a:rPr lang="en-US" sz="1200" dirty="0" err="1"/>
              <a:t>отнюдь</a:t>
            </a:r>
            <a:r>
              <a:rPr lang="en-US" sz="1200" dirty="0"/>
              <a:t> </a:t>
            </a:r>
            <a:r>
              <a:rPr lang="en-US" sz="1200" dirty="0" err="1"/>
              <a:t>не</a:t>
            </a:r>
            <a:r>
              <a:rPr lang="en-US" sz="1200" dirty="0"/>
              <a:t> </a:t>
            </a:r>
            <a:r>
              <a:rPr lang="en-US" sz="1200" dirty="0" err="1"/>
              <a:t>дёшево</a:t>
            </a:r>
            <a:r>
              <a:rPr lang="en-US" sz="1200" dirty="0"/>
              <a:t>! </a:t>
            </a:r>
            <a:r>
              <a:rPr lang="en-US" sz="1200" dirty="0" err="1"/>
              <a:t>Что</a:t>
            </a:r>
            <a:r>
              <a:rPr lang="en-US" sz="1200" dirty="0"/>
              <a:t> </a:t>
            </a:r>
            <a:r>
              <a:rPr lang="en-US" sz="1200" dirty="0" err="1"/>
              <a:t>же</a:t>
            </a:r>
            <a:r>
              <a:rPr lang="en-US" sz="1200" dirty="0"/>
              <a:t> </a:t>
            </a:r>
            <a:r>
              <a:rPr lang="en-US" sz="1200" dirty="0" err="1"/>
              <a:t>делать</a:t>
            </a:r>
            <a:r>
              <a:rPr lang="en-US" sz="1200" dirty="0"/>
              <a:t>, </a:t>
            </a:r>
            <a:r>
              <a:rPr lang="en-US" sz="1200" dirty="0" err="1"/>
              <a:t>когда</a:t>
            </a:r>
            <a:r>
              <a:rPr lang="en-US" sz="1200" dirty="0"/>
              <a:t> </a:t>
            </a:r>
            <a:r>
              <a:rPr lang="en-US" sz="1200" dirty="0" err="1"/>
              <a:t>денег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отдых</a:t>
            </a:r>
            <a:r>
              <a:rPr lang="en-US" sz="1200" dirty="0"/>
              <a:t> </a:t>
            </a:r>
            <a:r>
              <a:rPr lang="en-US" sz="1200" dirty="0" err="1"/>
              <a:t>совсем</a:t>
            </a:r>
            <a:r>
              <a:rPr lang="en-US" sz="1200" dirty="0"/>
              <a:t> </a:t>
            </a:r>
            <a:r>
              <a:rPr lang="en-US" sz="1200" dirty="0" err="1"/>
              <a:t>немного</a:t>
            </a:r>
            <a:r>
              <a:rPr lang="en-US" sz="1200" dirty="0"/>
              <a:t> </a:t>
            </a:r>
            <a:r>
              <a:rPr lang="en-US" sz="1200" dirty="0" err="1"/>
              <a:t>либо</a:t>
            </a:r>
            <a:r>
              <a:rPr lang="en-US" sz="1200" dirty="0"/>
              <a:t> </a:t>
            </a:r>
            <a:r>
              <a:rPr lang="en-US" sz="1200" dirty="0" err="1"/>
              <a:t>их</a:t>
            </a:r>
            <a:r>
              <a:rPr lang="en-US" sz="1200" dirty="0"/>
              <a:t> </a:t>
            </a:r>
            <a:r>
              <a:rPr lang="en-US" sz="1200" dirty="0" err="1"/>
              <a:t>вообще</a:t>
            </a:r>
            <a:r>
              <a:rPr lang="en-US" sz="1200" dirty="0"/>
              <a:t> </a:t>
            </a:r>
            <a:r>
              <a:rPr lang="en-US" sz="1200" dirty="0" err="1"/>
              <a:t>нет</a:t>
            </a:r>
            <a:r>
              <a:rPr lang="en-US" sz="1200" dirty="0"/>
              <a:t>? Я </a:t>
            </a:r>
            <a:r>
              <a:rPr lang="en-US" sz="1200" dirty="0" err="1"/>
              <a:t>готов</a:t>
            </a:r>
            <a:r>
              <a:rPr lang="en-US" sz="1200" dirty="0"/>
              <a:t> </a:t>
            </a:r>
            <a:r>
              <a:rPr lang="en-US" sz="1200" dirty="0" err="1"/>
              <a:t>дать</a:t>
            </a:r>
            <a:r>
              <a:rPr lang="en-US" sz="1200" dirty="0"/>
              <a:t> </a:t>
            </a:r>
            <a:r>
              <a:rPr lang="en-US" sz="1200" dirty="0" err="1"/>
              <a:t>вам</a:t>
            </a:r>
            <a:r>
              <a:rPr lang="en-US" sz="1200" dirty="0"/>
              <a:t> </a:t>
            </a:r>
            <a:r>
              <a:rPr lang="en-US" sz="1200" dirty="0" err="1"/>
              <a:t>ответ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этот</a:t>
            </a:r>
            <a:r>
              <a:rPr lang="en-US" sz="1200" dirty="0"/>
              <a:t> </a:t>
            </a:r>
            <a:r>
              <a:rPr lang="en-US" sz="1200" dirty="0" err="1"/>
              <a:t>вопрос</a:t>
            </a:r>
            <a:r>
              <a:rPr lang="en-US" sz="1200" dirty="0"/>
              <a:t> – «</a:t>
            </a:r>
            <a:r>
              <a:rPr lang="en-US" sz="1200" dirty="0" err="1"/>
              <a:t>Змейка</a:t>
            </a:r>
            <a:r>
              <a:rPr lang="en-US" sz="1200" dirty="0"/>
              <a:t>».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408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«Змейка» -</a:t>
            </a:r>
            <a:r>
              <a:rPr lang="ru-RU" sz="1200" dirty="0"/>
              <a:t> это абсолютно бесплатная игра, которая подойдёт как пожилым людям, так и малышам, поскольку играть в неё можно даже на 20-летнем компьютере: она нетребовательная и в ней интуитивно понятный интерфейс. Давайте же перейдём к более детальному описанию игры!</a:t>
            </a:r>
          </a:p>
          <a:p>
            <a:pPr lvl="0" rtl="0"/>
            <a:endParaRPr lang="ru-RU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7453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игры вы сможете увидеть прямоугольное окно зелёного цвета (террариум) с чёрным квадратиком по его центру, это и есть змейка, но она пока что совсем </a:t>
            </a:r>
            <a:r>
              <a:rPr lang="ru-RU" dirty="0" err="1"/>
              <a:t>неоткормленная</a:t>
            </a:r>
            <a:r>
              <a:rPr lang="ru-RU" dirty="0"/>
              <a:t>, чтобы это исправить, вам просто нужно начать поедать светлячков, пребывающих в травматическом шоке (им только что оторвал крылья наблюдатель и кидает их в террариум к змее).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2228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того, как вы добрались до светлячка и пересекли его, вы увидите, как змейка немного подросла и стала больше походить на саму себя, но вам по-прежнему нужно есть светлячков, ведь в этом и заключается смысл игры.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2453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Уже начиная со счёта 2, змейка может съесть сама себя (для этого ей нужно повернуть против направления движения змейки либо достичь одной из клеток своего тела). Также змейка может удариться о стенку террариума. Всех этих трёх ситуаций лучше избегать, иначе игра прервётся и вам нужно будет начинать её заново.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917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Светлячки в игре меняют цвет, шевелят усиками и ртом, что делает процесс игры интереснее, чем если бы змея ела простые квадратики.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3944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Конечно, сможете, вам нужно будет каждому по очереди сыграть в «Змейку», сравнить результаты счёта в играх и определить победителя по принципу: у кого больший счёт, тот и круче! Например, здесь победил игрок слева, хоть он ещё и не окончил игру, просто счёт у него больше.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313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игре существуют 2 опции: сыграть заново либо выйти из игры, а подсказка с тем, какие клавиши нужно нажать, чтобы выбрать опцию, видна по окончании игры.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0BD4-A34C-469F-B9A9-E8F46BC93518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188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81DD58-6110-42C7-9604-3E312D6C2D3B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AEF0B6-B9A8-40AE-A0DD-96A547ABA25B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47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AEF0B6-B9A8-40AE-A0DD-96A547ABA25B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838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ъект и галерея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4E216-DE60-44BD-B2E6-80ABE805C558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Объект 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 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7"/>
            <a:ext cx="0" cy="864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7"/>
            <a:ext cx="0" cy="864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Текст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8772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425941-3DD5-41F9-B09F-193FEF772587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D4091-5C1E-4C09-A3E2-A3F3BCA87B79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92D991-7089-4DC2-9503-CA5EF086B634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A3EBBD-1E81-4456-8129-DF67B1ED666B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477DC9-5435-44D0-95AB-3C3F83189E16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425941-3DD5-41F9-B09F-193FEF772587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17DB92-4810-4389-89B2-054F933E2F5F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2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5D4091-5C1E-4C09-A3E2-A3F3BCA87B79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A6AA146-68CB-4298-AFDA-937E3897311F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92D991-7089-4DC2-9503-CA5EF086B634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7E47387-D796-47A0-A618-214F2DF3DB01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9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A3EBBD-1E81-4456-8129-DF67B1ED666B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80C85AF-F2FB-4A6E-A457-5CBEAD68B931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7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8F58C0-F6AD-4BCB-A6F5-F9E7791A3837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477DC9-5435-44D0-95AB-3C3F83189E16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7A817CD-CA8C-4A96-9A6D-FA48D41BA096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7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E25D7ED9-15E8-456B-9043-13ADF8AB79D7}" type="datetime1">
              <a:rPr lang="ru-RU" noProof="0" smtClean="0"/>
              <a:t>14.05.2022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3AEF0B6-B9A8-40AE-A0DD-96A547ABA25B}" type="datetime1">
              <a:rPr lang="ru-RU" noProof="0" smtClean="0"/>
              <a:t>14.05.2022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Добавьте здесь нижний колонтитул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86" r:id="rId13"/>
    <p:sldLayoutId id="2147483688" r:id="rId14"/>
    <p:sldLayoutId id="2147483689" r:id="rId15"/>
    <p:sldLayoutId id="2147483690" r:id="rId16"/>
    <p:sldLayoutId id="214748369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&#1056;&#1077;&#1076;&#1072;&#1082;&#1090;&#1080;&#1088;&#1086;&#1074;&#1072;&#1085;&#1080;&#1077;-&#1087;&#1088;&#1077;&#1079;&#1077;&#1085;&#1090;&#1072;&#1094;&#1080;&#1080;-&#1091;&#1095;&#1077;&#1073;&#1085;&#1086;&#1075;&#1086;-&#1079;&#1072;&#1074;&#1077;&#1076;&#1077;&#1085;&#1080;&#1103;-44445997-6769-4d44-8b30-f9e3050adbfb?omkt=ru-RU&amp;ui=ru-RU&amp;rs=ru-RU&amp;ad=R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136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/>
              <a:t>змейка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301" y="3707868"/>
            <a:ext cx="2823919" cy="1610643"/>
          </a:xfrm>
        </p:spPr>
        <p:txBody>
          <a:bodyPr rtlCol="0">
            <a:normAutofit/>
          </a:bodyPr>
          <a:lstStyle/>
          <a:p>
            <a:pPr rtl="0"/>
            <a:r>
              <a:rPr lang="ru-RU" sz="1600" dirty="0"/>
              <a:t>Команда-манго</a:t>
            </a:r>
          </a:p>
          <a:p>
            <a:pPr rtl="0"/>
            <a:endParaRPr lang="ru-RU" sz="1600" dirty="0"/>
          </a:p>
          <a:p>
            <a:pPr rtl="0"/>
            <a:r>
              <a:rPr lang="ru-RU" sz="1600" dirty="0" err="1"/>
              <a:t>ИММиКн</a:t>
            </a:r>
            <a:r>
              <a:rPr lang="ru-RU" sz="1600" dirty="0"/>
              <a:t> 2 курс </a:t>
            </a:r>
          </a:p>
        </p:txBody>
      </p:sp>
      <p:cxnSp>
        <p:nvCxnSpPr>
          <p:cNvPr id="2054" name="Straight Connector 138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55" name="Group 140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056" name="Rectangle 141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142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9CC2FA-3630-4923-ACD7-AFAED1B04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465"/>
          <a:stretch/>
        </p:blipFill>
        <p:spPr bwMode="auto">
          <a:xfrm>
            <a:off x="4618374" y="1116345"/>
            <a:ext cx="628291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44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9" name="Straight Connector 146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E5EB1-F6D1-46C0-9B16-B787A6D19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F06D14-6D90-4CC4-B761-B66E3AF41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(надеюсь, что вы попробуете поиграть в «змейку». вам понравится)</a:t>
            </a:r>
          </a:p>
        </p:txBody>
      </p:sp>
    </p:spTree>
    <p:extLst>
      <p:ext uri="{BB962C8B-B14F-4D97-AF65-F5344CB8AC3E}">
        <p14:creationId xmlns:p14="http://schemas.microsoft.com/office/powerpoint/2010/main" val="139866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Какова задача «змейки»?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Отдыхать иногда нужно, вот в такие моменты можно и в «Змейку» поиграть…</a:t>
            </a:r>
          </a:p>
          <a:p>
            <a:pPr>
              <a:lnSpc>
                <a:spcPct val="110000"/>
              </a:lnSpc>
            </a:pPr>
            <a:r>
              <a:rPr lang="ru-RU" dirty="0"/>
              <a:t>Справа Мальдивы, кстати, ставьте лайк, если захотели туда</a:t>
            </a:r>
            <a:endParaRPr lang="en-US" dirty="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B53DB1-0AF0-4371-A860-17920F1C9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 r="8655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255270"/>
            <a:ext cx="8802137" cy="1476000"/>
          </a:xfrm>
        </p:spPr>
        <p:txBody>
          <a:bodyPr rtlCol="0"/>
          <a:lstStyle/>
          <a:p>
            <a:pPr rtl="0"/>
            <a:r>
              <a:rPr lang="ru-RU" dirty="0"/>
              <a:t>Кому это и что для этого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ru-RU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ru-RU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Графический объект 4" descr="Мужчина и женщина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4214" y="2829292"/>
            <a:ext cx="2024265" cy="2024265"/>
          </a:xfrm>
          <a:prstGeom prst="rect">
            <a:avLst/>
          </a:prstGeom>
        </p:spPr>
      </p:pic>
      <p:sp>
        <p:nvSpPr>
          <p:cNvPr id="4" name="Блок-схема: память с последовательным доступом 3">
            <a:extLst>
              <a:ext uri="{FF2B5EF4-FFF2-40B4-BE49-F238E27FC236}">
                <a16:creationId xmlns:a16="http://schemas.microsoft.com/office/drawing/2014/main" id="{4825E09E-80BD-4483-8990-CB3CEE2527F5}"/>
              </a:ext>
            </a:extLst>
          </p:cNvPr>
          <p:cNvSpPr/>
          <p:nvPr/>
        </p:nvSpPr>
        <p:spPr>
          <a:xfrm>
            <a:off x="2855189" y="2216504"/>
            <a:ext cx="2148840" cy="1476000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Ну, вообще-то это бесплатно!</a:t>
            </a:r>
            <a:endParaRPr lang="ru-RU" dirty="0"/>
          </a:p>
        </p:txBody>
      </p:sp>
      <p:sp>
        <p:nvSpPr>
          <p:cNvPr id="7" name="Облачко с текстом: овальное 6">
            <a:extLst>
              <a:ext uri="{FF2B5EF4-FFF2-40B4-BE49-F238E27FC236}">
                <a16:creationId xmlns:a16="http://schemas.microsoft.com/office/drawing/2014/main" id="{1D5C621E-3C12-46D7-B46A-D29222A3D245}"/>
              </a:ext>
            </a:extLst>
          </p:cNvPr>
          <p:cNvSpPr/>
          <p:nvPr/>
        </p:nvSpPr>
        <p:spPr>
          <a:xfrm>
            <a:off x="6310538" y="1883958"/>
            <a:ext cx="1553356" cy="127788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 сколько же это стоит?</a:t>
            </a: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F8DC7E2-86AD-4AC2-9EC1-7E8B7257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E2C290-3677-4DE0-AE6D-2B4DB5FBC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Что вас ждёт вначале?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9D032D-E82B-4E2A-B0B8-325C49D6E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ru-RU" dirty="0"/>
              <a:t> </a:t>
            </a:r>
          </a:p>
          <a:p>
            <a:pPr lvl="0" rtl="0"/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60AE24-4C38-46BB-88CB-780ACDCEC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6297A6-69FE-430E-A97F-2116D5BD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C8F35E-39E0-4068-926A-1F3CAAB2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80DEC52-BEE2-46CC-8C33-6BC9AC9D6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Графический объект 5" descr="Инструменты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4411" y="1884565"/>
            <a:ext cx="2328669" cy="23286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4BDDED-A8A9-4741-847A-DD5DBC7BE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956" y="811444"/>
            <a:ext cx="5461780" cy="44675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2178FA5-FA3E-4DBE-8027-71F02853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459349-FF0B-4F65-B63C-876E8035C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Описание геймплея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После того, как змейка съела одного светлячка, её размер и счёт игры увеличились на одну единицу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FDD3816-F72E-4943-AE66-01E7BED0F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1146" b="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4864468" y="5510822"/>
            <a:ext cx="6275972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600"/>
              </a:spcBef>
            </a:pPr>
            <a:endParaRPr lang="ru-RU" sz="105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4196946F-82A2-4DBD-98DD-DB5D7C5D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91404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Здесь попыталась выйти из террариума</a:t>
            </a:r>
          </a:p>
          <a:p>
            <a:pPr rtl="0"/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15ED6EF-4F9A-41A9-B336-BFC6782228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91404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ru-RU" dirty="0"/>
              <a:t>А тут проглотить себя (нажата стрелка с направлением, противоположным направлению движения змейки)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7A6E10-A1AB-44F7-B196-12B4EE7B21E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91404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Змейка решила откусить от себя кусок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sz="2400" dirty="0"/>
              <a:t>В игре существуют 2 вида препятствий: стенки террариума и сама змейка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ru-RU" dirty="0"/>
              <a:t>Есть ли в игре какие-то препятствия?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27666288-B792-4E66-9D87-100133F03AC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771128" y="3128963"/>
            <a:ext cx="2686256" cy="1906587"/>
          </a:xfrm>
        </p:spPr>
      </p:pic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EF6CD7D4-87DC-42EC-B748-A98B25B120D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8039013" y="3128963"/>
            <a:ext cx="2694161" cy="1906587"/>
          </a:xfrm>
        </p:spPr>
      </p:pic>
      <p:pic>
        <p:nvPicPr>
          <p:cNvPr id="30" name="Объект 29">
            <a:extLst>
              <a:ext uri="{FF2B5EF4-FFF2-40B4-BE49-F238E27FC236}">
                <a16:creationId xmlns:a16="http://schemas.microsoft.com/office/drawing/2014/main" id="{A08CFF5E-2A1B-4733-8DFB-AD02A5F0B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68755" y="3128963"/>
            <a:ext cx="2687003" cy="1906587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Немного про светлячков</a:t>
            </a:r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257424"/>
            <a:ext cx="9096374" cy="3076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endParaRPr lang="ru-RU" sz="6000" u="sng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C01372-632D-4835-901E-1270F592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2088833"/>
            <a:ext cx="2206021" cy="19797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E9F693-D797-485F-9FB7-9EE390044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714" y="2088833"/>
            <a:ext cx="2536571" cy="19797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B307FA-323A-40F1-B93E-88367D042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399" y="2088833"/>
            <a:ext cx="2011691" cy="19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F07F1D-8486-43C2-A583-78B4EEC43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54F087-19F9-4107-AF4A-9FD2000E4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737B5-A202-42B8-AC69-ABCA6193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Смогу ли я сыграть с другом в эту игру?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80AF9B-B176-410F-92A0-7C78CB63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CAB328-A4F8-449E-81F6-39C37B872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530302-D301-4B31-B0FE-92E3F7B6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8F3558C-4702-420F-B4F3-FF127A678F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2" b="7307"/>
          <a:stretch/>
        </p:blipFill>
        <p:spPr>
          <a:xfrm>
            <a:off x="2408470" y="963739"/>
            <a:ext cx="3599926" cy="2369223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7768C28-6F7F-4EB9-B76A-65E5A3F25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r="2" b="7633"/>
          <a:stretch/>
        </p:blipFill>
        <p:spPr>
          <a:xfrm>
            <a:off x="6172121" y="963739"/>
            <a:ext cx="3599926" cy="236922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87DF85-8079-4DF1-ABD5-2CCE2D9F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0F585A3-4F05-42DD-A4F6-D87D08261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266925-2910-48FC-B99D-CFFD0A140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0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CC011-6FB8-48E6-AAF5-497EC0C0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Какие опции существуют в игре?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0FAFAF-D5B7-4428-8DC0-DF71873FD0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1363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3333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BFB94C15B91C24E9215DF29FFC9BCB7" ma:contentTypeVersion="13" ma:contentTypeDescription="Создание документа." ma:contentTypeScope="" ma:versionID="8cc2e360a1000a6f36e825372e772a43">
  <xsd:schema xmlns:xsd="http://www.w3.org/2001/XMLSchema" xmlns:xs="http://www.w3.org/2001/XMLSchema" xmlns:p="http://schemas.microsoft.com/office/2006/metadata/properties" xmlns:ns3="d7fc6ef2-737f-475d-9a75-794ea9ca4faf" xmlns:ns4="4bea3978-3420-4975-93f5-ffe994be3f8f" targetNamespace="http://schemas.microsoft.com/office/2006/metadata/properties" ma:root="true" ma:fieldsID="d2a452995b60492169a746f5ef37e1de" ns3:_="" ns4:_="">
    <xsd:import namespace="d7fc6ef2-737f-475d-9a75-794ea9ca4faf"/>
    <xsd:import namespace="4bea3978-3420-4975-93f5-ffe994be3f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c6ef2-737f-475d-9a75-794ea9ca4f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ea3978-3420-4975-93f5-ffe994be3f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6B76F2-1AE1-4A2A-A5B3-D462CC5E81F8}">
  <ds:schemaRefs>
    <ds:schemaRef ds:uri="4bea3978-3420-4975-93f5-ffe994be3f8f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d7fc6ef2-737f-475d-9a75-794ea9ca4faf"/>
  </ds:schemaRefs>
</ds:datastoreItem>
</file>

<file path=customXml/itemProps2.xml><?xml version="1.0" encoding="utf-8"?>
<ds:datastoreItem xmlns:ds="http://schemas.openxmlformats.org/officeDocument/2006/customXml" ds:itemID="{2323D5D4-B40B-4BCD-867E-03287A439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fc6ef2-737f-475d-9a75-794ea9ca4faf"/>
    <ds:schemaRef ds:uri="4bea3978-3420-4975-93f5-ffe994be3f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змейка</Template>
  <TotalTime>7</TotalTime>
  <Words>613</Words>
  <Application>Microsoft Macintosh PowerPoint</Application>
  <PresentationFormat>Широкоэкранный</PresentationFormat>
  <Paragraphs>43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Галерея</vt:lpstr>
      <vt:lpstr>змейка</vt:lpstr>
      <vt:lpstr>Какова задача «змейки»?</vt:lpstr>
      <vt:lpstr>Кому это и что для этого нужно?</vt:lpstr>
      <vt:lpstr>Что вас ждёт вначале?</vt:lpstr>
      <vt:lpstr>Описание геймплея</vt:lpstr>
      <vt:lpstr>Есть ли в игре какие-то препятствия?</vt:lpstr>
      <vt:lpstr>Немного про светлячков</vt:lpstr>
      <vt:lpstr>Смогу ли я сыграть с другом в эту игру?</vt:lpstr>
      <vt:lpstr>Какие опции существуют в игре?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</dc:title>
  <dc:creator>Пилюгов Никита Игоревич</dc:creator>
  <cp:lastModifiedBy>Потапов Вячеслав Дмитриевич</cp:lastModifiedBy>
  <cp:revision>2</cp:revision>
  <dcterms:created xsi:type="dcterms:W3CDTF">2021-05-06T09:35:16Z</dcterms:created>
  <dcterms:modified xsi:type="dcterms:W3CDTF">2022-05-13T22:21:00Z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0x0101005BFB94C15B91C24E9215DF29FFC9BCB7</vt:lpwstr>
  </property>
</Properties>
</file>