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8" r:id="rId1"/>
    <p:sldMasterId id="2147483939" r:id="rId2"/>
  </p:sldMasterIdLst>
  <p:notesMasterIdLst>
    <p:notesMasterId r:id="rId12"/>
  </p:notesMasterIdLst>
  <p:handoutMasterIdLst>
    <p:handoutMasterId r:id="rId13"/>
  </p:handoutMasterIdLst>
  <p:sldIdLst>
    <p:sldId id="416" r:id="rId3"/>
    <p:sldId id="418" r:id="rId4"/>
    <p:sldId id="424" r:id="rId5"/>
    <p:sldId id="367" r:id="rId6"/>
    <p:sldId id="421" r:id="rId7"/>
    <p:sldId id="422" r:id="rId8"/>
    <p:sldId id="423" r:id="rId9"/>
    <p:sldId id="426" r:id="rId10"/>
    <p:sldId id="410" r:id="rId11"/>
  </p:sldIdLst>
  <p:sldSz cx="24377650" cy="13716000"/>
  <p:notesSz cx="6889750" cy="10021888"/>
  <p:custDataLst>
    <p:tags r:id="rId14"/>
  </p:custDataLst>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中英文版本" id="{A64C17D9-1EE6-4523-A692-546D27E9EE49}">
          <p14:sldIdLst>
            <p14:sldId id="416"/>
            <p14:sldId id="418"/>
            <p14:sldId id="424"/>
            <p14:sldId id="367"/>
            <p14:sldId id="421"/>
            <p14:sldId id="422"/>
            <p14:sldId id="423"/>
            <p14:sldId id="426"/>
          </p14:sldIdLst>
        </p14:section>
        <p14:section name="中越文版本" id="{012FC0AC-102B-418D-B098-739D4EF5609D}">
          <p14:sldIdLst>
            <p14:sldId id="410"/>
          </p14:sldIdLst>
        </p14:section>
      </p14:sectionLst>
    </p:ext>
    <p:ext uri="{EFAFB233-063F-42B5-8137-9DF3F51BA10A}">
      <p15:sldGuideLst xmlns:p15="http://schemas.microsoft.com/office/powerpoint/2012/main">
        <p15:guide id="1" orient="horz" pos="5091" userDrawn="1">
          <p15:clr>
            <a:srgbClr val="A4A3A4"/>
          </p15:clr>
        </p15:guide>
        <p15:guide id="2" orient="horz" pos="498">
          <p15:clr>
            <a:srgbClr val="A4A3A4"/>
          </p15:clr>
        </p15:guide>
        <p15:guide id="3" pos="5342" userDrawn="1">
          <p15:clr>
            <a:srgbClr val="A4A3A4"/>
          </p15:clr>
        </p15:guide>
        <p15:guide id="4" pos="7701" userDrawn="1">
          <p15:clr>
            <a:srgbClr val="A4A3A4"/>
          </p15:clr>
        </p15:guide>
        <p15:guide id="5" pos="953">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F"/>
    <a:srgbClr val="C1E3FF"/>
    <a:srgbClr val="B8DBFE"/>
    <a:srgbClr val="AFDBFF"/>
    <a:srgbClr val="00447C"/>
    <a:srgbClr val="71C6C1"/>
    <a:srgbClr val="FFFFFF"/>
    <a:srgbClr val="888888"/>
    <a:srgbClr val="034D95"/>
    <a:srgbClr val="B0CB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88" autoAdjust="0"/>
    <p:restoredTop sz="94322" autoAdjust="0"/>
  </p:normalViewPr>
  <p:slideViewPr>
    <p:cSldViewPr snapToGrid="0" snapToObjects="1">
      <p:cViewPr varScale="1">
        <p:scale>
          <a:sx n="18" d="100"/>
          <a:sy n="18" d="100"/>
        </p:scale>
        <p:origin x="87" y="252"/>
      </p:cViewPr>
      <p:guideLst>
        <p:guide orient="horz" pos="5091"/>
        <p:guide orient="horz" pos="498"/>
        <p:guide pos="5342"/>
        <p:guide pos="7701"/>
        <p:guide pos="953"/>
      </p:guideLst>
    </p:cSldViewPr>
  </p:slideViewPr>
  <p:outlineViewPr>
    <p:cViewPr>
      <p:scale>
        <a:sx n="33" d="100"/>
        <a:sy n="33" d="100"/>
      </p:scale>
      <p:origin x="0" y="-7302"/>
    </p:cViewPr>
  </p:outlineViewPr>
  <p:notesTextViewPr>
    <p:cViewPr>
      <p:scale>
        <a:sx n="3" d="2"/>
        <a:sy n="3" d="2"/>
      </p:scale>
      <p:origin x="0" y="0"/>
    </p:cViewPr>
  </p:notesTextViewPr>
  <p:sorterViewPr>
    <p:cViewPr>
      <p:scale>
        <a:sx n="29" d="100"/>
        <a:sy n="29" d="100"/>
      </p:scale>
      <p:origin x="0" y="0"/>
    </p:cViewPr>
  </p:sorterViewPr>
  <p:notesViewPr>
    <p:cSldViewPr snapToGrid="0">
      <p:cViewPr varScale="1">
        <p:scale>
          <a:sx n="69" d="100"/>
          <a:sy n="69" d="100"/>
        </p:scale>
        <p:origin x="278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835"/>
          </a:xfrm>
          <a:prstGeom prst="rect">
            <a:avLst/>
          </a:prstGeom>
        </p:spPr>
        <p:txBody>
          <a:bodyPr vert="horz" lIns="96634" tIns="48317" rIns="96634" bIns="48317" rtlCol="0"/>
          <a:lstStyle>
            <a:lvl1pPr algn="l">
              <a:defRPr sz="1300"/>
            </a:lvl1pPr>
          </a:lstStyle>
          <a:p>
            <a:endParaRPr lang="zh-CN" altLang="en-US"/>
          </a:p>
        </p:txBody>
      </p:sp>
      <p:sp>
        <p:nvSpPr>
          <p:cNvPr id="3" name="Date Placeholder 2"/>
          <p:cNvSpPr>
            <a:spLocks noGrp="1"/>
          </p:cNvSpPr>
          <p:nvPr>
            <p:ph type="dt" sz="quarter" idx="1"/>
          </p:nvPr>
        </p:nvSpPr>
        <p:spPr>
          <a:xfrm>
            <a:off x="3902597" y="0"/>
            <a:ext cx="2985558" cy="502835"/>
          </a:xfrm>
          <a:prstGeom prst="rect">
            <a:avLst/>
          </a:prstGeom>
        </p:spPr>
        <p:txBody>
          <a:bodyPr vert="horz" lIns="96634" tIns="48317" rIns="96634" bIns="48317" rtlCol="0"/>
          <a:lstStyle>
            <a:lvl1pPr algn="r">
              <a:defRPr sz="1300"/>
            </a:lvl1pPr>
          </a:lstStyle>
          <a:p>
            <a:fld id="{01C40ABE-4E7C-4770-84EC-50597FA9828F}" type="datetimeFigureOut">
              <a:rPr lang="zh-CN" altLang="en-US" smtClean="0"/>
              <a:t>2024/11/19</a:t>
            </a:fld>
            <a:endParaRPr lang="zh-CN" altLang="en-US"/>
          </a:p>
        </p:txBody>
      </p:sp>
      <p:sp>
        <p:nvSpPr>
          <p:cNvPr id="4" name="Footer Placeholder 3"/>
          <p:cNvSpPr>
            <a:spLocks noGrp="1"/>
          </p:cNvSpPr>
          <p:nvPr>
            <p:ph type="ftr" sz="quarter" idx="2"/>
          </p:nvPr>
        </p:nvSpPr>
        <p:spPr>
          <a:xfrm>
            <a:off x="0" y="9519055"/>
            <a:ext cx="2985558" cy="502834"/>
          </a:xfrm>
          <a:prstGeom prst="rect">
            <a:avLst/>
          </a:prstGeom>
        </p:spPr>
        <p:txBody>
          <a:bodyPr vert="horz" lIns="96634" tIns="48317" rIns="96634" bIns="48317" rtlCol="0" anchor="b"/>
          <a:lstStyle>
            <a:lvl1pPr algn="l">
              <a:defRPr sz="1300"/>
            </a:lvl1pPr>
          </a:lstStyle>
          <a:p>
            <a:endParaRPr lang="zh-CN" altLang="en-US"/>
          </a:p>
        </p:txBody>
      </p:sp>
      <p:sp>
        <p:nvSpPr>
          <p:cNvPr id="5" name="Slide Number Placeholder 4"/>
          <p:cNvSpPr>
            <a:spLocks noGrp="1"/>
          </p:cNvSpPr>
          <p:nvPr>
            <p:ph type="sldNum" sz="quarter" idx="3"/>
          </p:nvPr>
        </p:nvSpPr>
        <p:spPr>
          <a:xfrm>
            <a:off x="3902597" y="9519055"/>
            <a:ext cx="2985558" cy="502834"/>
          </a:xfrm>
          <a:prstGeom prst="rect">
            <a:avLst/>
          </a:prstGeom>
        </p:spPr>
        <p:txBody>
          <a:bodyPr vert="horz" lIns="96634" tIns="48317" rIns="96634" bIns="48317" rtlCol="0" anchor="b"/>
          <a:lstStyle>
            <a:lvl1pPr algn="r">
              <a:defRPr sz="1300"/>
            </a:lvl1pPr>
          </a:lstStyle>
          <a:p>
            <a:fld id="{3D8349AD-CDF8-4BEF-A0FF-165D23981206}" type="slidenum">
              <a:rPr lang="zh-CN" altLang="en-US" smtClean="0"/>
              <a:t>‹#›</a:t>
            </a:fld>
            <a:endParaRPr lang="zh-CN" altLang="en-US"/>
          </a:p>
        </p:txBody>
      </p:sp>
    </p:spTree>
    <p:extLst>
      <p:ext uri="{BB962C8B-B14F-4D97-AF65-F5344CB8AC3E}">
        <p14:creationId xmlns:p14="http://schemas.microsoft.com/office/powerpoint/2010/main" val="7427496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1094"/>
          </a:xfrm>
          <a:prstGeom prst="rect">
            <a:avLst/>
          </a:prstGeom>
        </p:spPr>
        <p:txBody>
          <a:bodyPr vert="horz" lIns="96634" tIns="48317" rIns="96634" bIns="48317" rtlCol="0"/>
          <a:lstStyle>
            <a:lvl1pPr algn="l">
              <a:defRPr sz="1300">
                <a:latin typeface="Lato Light"/>
              </a:defRPr>
            </a:lvl1pPr>
          </a:lstStyle>
          <a:p>
            <a:endParaRPr lang="en-US" dirty="0"/>
          </a:p>
        </p:txBody>
      </p:sp>
      <p:sp>
        <p:nvSpPr>
          <p:cNvPr id="3" name="Date Placeholder 2"/>
          <p:cNvSpPr>
            <a:spLocks noGrp="1"/>
          </p:cNvSpPr>
          <p:nvPr>
            <p:ph type="dt" idx="1"/>
          </p:nvPr>
        </p:nvSpPr>
        <p:spPr>
          <a:xfrm>
            <a:off x="3902597" y="0"/>
            <a:ext cx="2985558" cy="501094"/>
          </a:xfrm>
          <a:prstGeom prst="rect">
            <a:avLst/>
          </a:prstGeom>
        </p:spPr>
        <p:txBody>
          <a:bodyPr vert="horz" lIns="96634" tIns="48317" rIns="96634" bIns="48317" rtlCol="0"/>
          <a:lstStyle>
            <a:lvl1pPr algn="r">
              <a:defRPr sz="1300">
                <a:latin typeface="Lato Light"/>
              </a:defRPr>
            </a:lvl1pPr>
          </a:lstStyle>
          <a:p>
            <a:fld id="{EFC10EE1-B198-C942-8235-326C972CBB30}" type="datetimeFigureOut">
              <a:rPr lang="en-US" smtClean="0"/>
              <a:pPr/>
              <a:t>11/19/2024</a:t>
            </a:fld>
            <a:endParaRPr lang="en-US" dirty="0"/>
          </a:p>
        </p:txBody>
      </p:sp>
      <p:sp>
        <p:nvSpPr>
          <p:cNvPr id="4" name="Slide Image Placeholder 3"/>
          <p:cNvSpPr>
            <a:spLocks noGrp="1" noRot="1" noChangeAspect="1"/>
          </p:cNvSpPr>
          <p:nvPr>
            <p:ph type="sldImg" idx="2"/>
          </p:nvPr>
        </p:nvSpPr>
        <p:spPr>
          <a:xfrm>
            <a:off x="104775" y="750888"/>
            <a:ext cx="6680200" cy="3759200"/>
          </a:xfrm>
          <a:prstGeom prst="rect">
            <a:avLst/>
          </a:prstGeom>
          <a:noFill/>
          <a:ln w="12700">
            <a:solidFill>
              <a:prstClr val="black"/>
            </a:solidFill>
          </a:ln>
        </p:spPr>
        <p:txBody>
          <a:bodyPr vert="horz" lIns="96634" tIns="48317" rIns="96634" bIns="48317" rtlCol="0" anchor="ctr"/>
          <a:lstStyle/>
          <a:p>
            <a:endParaRPr lang="en-US" dirty="0"/>
          </a:p>
        </p:txBody>
      </p:sp>
      <p:sp>
        <p:nvSpPr>
          <p:cNvPr id="5" name="Notes Placeholder 4"/>
          <p:cNvSpPr>
            <a:spLocks noGrp="1"/>
          </p:cNvSpPr>
          <p:nvPr>
            <p:ph type="body" sz="quarter" idx="3"/>
          </p:nvPr>
        </p:nvSpPr>
        <p:spPr>
          <a:xfrm>
            <a:off x="688975" y="4760397"/>
            <a:ext cx="5511800" cy="4509850"/>
          </a:xfrm>
          <a:prstGeom prst="rect">
            <a:avLst/>
          </a:prstGeom>
        </p:spPr>
        <p:txBody>
          <a:bodyPr vert="horz" lIns="96634" tIns="48317" rIns="96634" bIns="4831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519054"/>
            <a:ext cx="2985558" cy="501094"/>
          </a:xfrm>
          <a:prstGeom prst="rect">
            <a:avLst/>
          </a:prstGeom>
        </p:spPr>
        <p:txBody>
          <a:bodyPr vert="horz" lIns="96634" tIns="48317" rIns="96634" bIns="48317" rtlCol="0" anchor="b"/>
          <a:lstStyle>
            <a:lvl1pPr algn="l">
              <a:defRPr sz="1300">
                <a:latin typeface="Lato Light"/>
              </a:defRPr>
            </a:lvl1pPr>
          </a:lstStyle>
          <a:p>
            <a:endParaRPr lang="en-US" dirty="0"/>
          </a:p>
        </p:txBody>
      </p:sp>
      <p:sp>
        <p:nvSpPr>
          <p:cNvPr id="7" name="Slide Number Placeholder 6"/>
          <p:cNvSpPr>
            <a:spLocks noGrp="1"/>
          </p:cNvSpPr>
          <p:nvPr>
            <p:ph type="sldNum" sz="quarter" idx="5"/>
          </p:nvPr>
        </p:nvSpPr>
        <p:spPr>
          <a:xfrm>
            <a:off x="3902597" y="9519054"/>
            <a:ext cx="2985558" cy="501094"/>
          </a:xfrm>
          <a:prstGeom prst="rect">
            <a:avLst/>
          </a:prstGeom>
        </p:spPr>
        <p:txBody>
          <a:bodyPr vert="horz" lIns="96634" tIns="48317" rIns="96634" bIns="48317" rtlCol="0" anchor="b"/>
          <a:lstStyle>
            <a:lvl1pPr algn="r">
              <a:defRPr sz="1300">
                <a:latin typeface="Lato Light"/>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kern="1200">
        <a:solidFill>
          <a:schemeClr val="tx1"/>
        </a:solidFill>
        <a:latin typeface="Lato Light"/>
        <a:ea typeface="+mn-ea"/>
        <a:cs typeface="+mn-cs"/>
      </a:defRPr>
    </a:lvl1pPr>
    <a:lvl2pPr marL="914217" algn="l" defTabSz="914217" rtl="0" eaLnBrk="1" latinLnBrk="0" hangingPunct="1">
      <a:defRPr sz="2400" kern="1200">
        <a:solidFill>
          <a:schemeClr val="tx1"/>
        </a:solidFill>
        <a:latin typeface="Lato Light"/>
        <a:ea typeface="+mn-ea"/>
        <a:cs typeface="+mn-cs"/>
      </a:defRPr>
    </a:lvl2pPr>
    <a:lvl3pPr marL="1828434" algn="l" defTabSz="914217" rtl="0" eaLnBrk="1" latinLnBrk="0" hangingPunct="1">
      <a:defRPr sz="2400" kern="1200">
        <a:solidFill>
          <a:schemeClr val="tx1"/>
        </a:solidFill>
        <a:latin typeface="Lato Light"/>
        <a:ea typeface="+mn-ea"/>
        <a:cs typeface="+mn-cs"/>
      </a:defRPr>
    </a:lvl3pPr>
    <a:lvl4pPr marL="2742651" algn="l" defTabSz="914217" rtl="0" eaLnBrk="1" latinLnBrk="0" hangingPunct="1">
      <a:defRPr sz="2400" kern="1200">
        <a:solidFill>
          <a:schemeClr val="tx1"/>
        </a:solidFill>
        <a:latin typeface="Lato Light"/>
        <a:ea typeface="+mn-ea"/>
        <a:cs typeface="+mn-cs"/>
      </a:defRPr>
    </a:lvl4pPr>
    <a:lvl5pPr marL="3656868" algn="l" defTabSz="914217" rtl="0" eaLnBrk="1" latinLnBrk="0" hangingPunct="1">
      <a:defRPr sz="2400" kern="1200">
        <a:solidFill>
          <a:schemeClr val="tx1"/>
        </a:solidFill>
        <a:latin typeface="Lato Light"/>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BE02D-20C0-F840-AFAC-BEA99C74FDC2}" type="slidenum">
              <a:rPr lang="en-US" smtClean="0"/>
              <a:pPr/>
              <a:t>1</a:t>
            </a:fld>
            <a:endParaRPr lang="en-US" dirty="0"/>
          </a:p>
        </p:txBody>
      </p:sp>
    </p:spTree>
    <p:extLst>
      <p:ext uri="{BB962C8B-B14F-4D97-AF65-F5344CB8AC3E}">
        <p14:creationId xmlns:p14="http://schemas.microsoft.com/office/powerpoint/2010/main" val="258468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3</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380862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4</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380862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5</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3292135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6</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159862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7</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1031234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ABC28-E59F-C098-FBF3-E52158D9E70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C9E6F56-A04F-61C1-84A4-F03FAEB7842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81329F6-D965-E973-B497-F680C2EB8B6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0A507F8-25F8-F473-511C-4074D766108F}"/>
              </a:ext>
            </a:extLst>
          </p:cNvPr>
          <p:cNvSpPr>
            <a:spLocks noGrp="1"/>
          </p:cNvSpPr>
          <p:nvPr>
            <p:ph type="sldNum" sz="quarter" idx="10"/>
          </p:nvPr>
        </p:nvSpPr>
        <p:spPr/>
        <p:txBody>
          <a:bodyPr/>
          <a:lstStyle/>
          <a:p>
            <a:pPr defTabSz="966338">
              <a:defRPr/>
            </a:pPr>
            <a:fld id="{D34C0232-94FA-4EBE-BB9B-79FBE486032D}" type="slidenum">
              <a:rPr lang="zh-CN" altLang="en-US">
                <a:solidFill>
                  <a:prstClr val="black"/>
                </a:solidFill>
                <a:latin typeface="等线"/>
                <a:ea typeface="等线" panose="02010600030101010101" pitchFamily="2" charset="-122"/>
              </a:rPr>
              <a:pPr defTabSz="966338">
                <a:defRPr/>
              </a:pPr>
              <a:t>8</a:t>
            </a:fld>
            <a:endParaRPr lang="zh-CN" altLang="en-US">
              <a:solidFill>
                <a:prstClr val="black"/>
              </a:solidFill>
              <a:latin typeface="等线"/>
              <a:ea typeface="等线" panose="02010600030101010101" pitchFamily="2" charset="-122"/>
            </a:endParaRPr>
          </a:p>
        </p:txBody>
      </p:sp>
    </p:spTree>
    <p:extLst>
      <p:ext uri="{BB962C8B-B14F-4D97-AF65-F5344CB8AC3E}">
        <p14:creationId xmlns:p14="http://schemas.microsoft.com/office/powerpoint/2010/main" val="28174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Master" Target="../slideMasters/slideMaster2.xml"/><Relationship Id="rId1" Type="http://schemas.openxmlformats.org/officeDocument/2006/relationships/tags" Target="../tags/tag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731331" y="731522"/>
            <a:ext cx="18387208" cy="4431981"/>
          </a:xfrm>
        </p:spPr>
        <p:txBody>
          <a:bodyPr wrap="square" anchor="b" anchorCtr="0">
            <a:normAutofit/>
          </a:bodyPr>
          <a:lstStyle>
            <a:lvl1pPr algn="l">
              <a:lnSpc>
                <a:spcPct val="100000"/>
              </a:lnSpc>
              <a:spcAft>
                <a:spcPts val="0"/>
              </a:spcAft>
              <a:defRPr sz="14396" b="0" i="0" baseline="0" smtClean="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a:t>
            </a:r>
            <a:br>
              <a:rPr lang="en-US" dirty="0"/>
            </a:br>
            <a:r>
              <a:rPr lang="en-US" dirty="0"/>
              <a:t>title slide</a:t>
            </a:r>
          </a:p>
        </p:txBody>
      </p:sp>
      <p:sp>
        <p:nvSpPr>
          <p:cNvPr id="361477" name="Text Placeholder 12"/>
          <p:cNvSpPr>
            <a:spLocks noGrp="1"/>
          </p:cNvSpPr>
          <p:nvPr>
            <p:ph type="subTitle" idx="1"/>
          </p:nvPr>
        </p:nvSpPr>
        <p:spPr>
          <a:xfrm>
            <a:off x="731330" y="6096001"/>
            <a:ext cx="18384811" cy="820739"/>
          </a:xfrm>
          <a:prstGeom prst="rect">
            <a:avLst/>
          </a:prstGeom>
        </p:spPr>
        <p:txBody>
          <a:bodyPr wrap="square" lIns="0" tIns="0" rIns="0" bIns="0" anchor="t" anchorCtr="0">
            <a:spAutoFit/>
          </a:bodyPr>
          <a:lstStyle>
            <a:lvl1pPr marL="0" indent="0" algn="l">
              <a:buFont typeface="Wingdings" pitchFamily="2" charset="2"/>
              <a:buNone/>
              <a:defRPr sz="5332" b="0" i="0" smtClean="0">
                <a:solidFill>
                  <a:schemeClr val="bg2">
                    <a:lumMod val="65000"/>
                    <a:lumOff val="3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
        <p:nvSpPr>
          <p:cNvPr id="10" name="Rectangle 9"/>
          <p:cNvSpPr/>
          <p:nvPr/>
        </p:nvSpPr>
        <p:spPr bwMode="gray">
          <a:xfrm>
            <a:off x="4" y="12725401"/>
            <a:ext cx="2666305" cy="990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2437790" rtl="0" eaLnBrk="1" fontAlgn="base" latinLnBrk="0" hangingPunct="1">
              <a:lnSpc>
                <a:spcPct val="100000"/>
              </a:lnSpc>
              <a:spcBef>
                <a:spcPct val="0"/>
              </a:spcBef>
              <a:spcAft>
                <a:spcPct val="0"/>
              </a:spcAft>
              <a:buClrTx/>
              <a:buSzTx/>
              <a:buFontTx/>
              <a:buNone/>
              <a:tabLst/>
              <a:defRPr/>
            </a:pPr>
            <a:endParaRPr kumimoji="0" lang="en-US" sz="6398" b="0" i="0" u="none" strike="noStrike" kern="1200" cap="none" spc="0" normalizeH="0" baseline="0" noProof="0" dirty="0">
              <a:ln>
                <a:noFill/>
              </a:ln>
              <a:solidFill>
                <a:srgbClr val="FFFFFF"/>
              </a:solidFill>
              <a:effectLst/>
              <a:uLnTx/>
              <a:uFillTx/>
              <a:latin typeface="Trebuchet MS" pitchFamily="34" charset="0"/>
              <a:ea typeface="+mn-ea"/>
              <a:cs typeface="+mn-cs"/>
            </a:endParaRPr>
          </a:p>
        </p:txBody>
      </p:sp>
    </p:spTree>
    <p:extLst>
      <p:ext uri="{BB962C8B-B14F-4D97-AF65-F5344CB8AC3E}">
        <p14:creationId xmlns:p14="http://schemas.microsoft.com/office/powerpoint/2010/main" val="191899550"/>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1700" y="725031"/>
            <a:ext cx="22074250" cy="1772792"/>
          </a:xfrm>
        </p:spPr>
        <p:txBody>
          <a:bodyPr/>
          <a:lstStyle>
            <a:lvl1pPr>
              <a:defRPr/>
            </a:lvl1pPr>
          </a:lstStyle>
          <a:p>
            <a:r>
              <a:rPr lang="en-US" dirty="0"/>
              <a:t>Click to edit content page title</a:t>
            </a:r>
          </a:p>
        </p:txBody>
      </p:sp>
    </p:spTree>
    <p:extLst>
      <p:ext uri="{BB962C8B-B14F-4D97-AF65-F5344CB8AC3E}">
        <p14:creationId xmlns:p14="http://schemas.microsoft.com/office/powerpoint/2010/main" val="4033403907"/>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3189036"/>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wo Bar Text Subtitle">
    <p:spTree>
      <p:nvGrpSpPr>
        <p:cNvPr id="1" name=""/>
        <p:cNvGrpSpPr/>
        <p:nvPr/>
      </p:nvGrpSpPr>
      <p:grpSpPr>
        <a:xfrm>
          <a:off x="0" y="0"/>
          <a:ext cx="0" cy="0"/>
          <a:chOff x="0" y="0"/>
          <a:chExt cx="0" cy="0"/>
        </a:xfrm>
      </p:grpSpPr>
      <p:sp>
        <p:nvSpPr>
          <p:cNvPr id="14" name="Picture Placeholder 9"/>
          <p:cNvSpPr>
            <a:spLocks noGrp="1"/>
          </p:cNvSpPr>
          <p:nvPr>
            <p:ph type="pic" sz="quarter" idx="11"/>
          </p:nvPr>
        </p:nvSpPr>
        <p:spPr>
          <a:xfrm>
            <a:off x="0" y="0"/>
            <a:ext cx="24377650" cy="9673915"/>
          </a:xfrm>
          <a:prstGeom prst="rect">
            <a:avLst/>
          </a:prstGeom>
          <a:solidFill>
            <a:schemeClr val="bg1">
              <a:lumMod val="95000"/>
            </a:schemeClr>
          </a:solidFill>
        </p:spPr>
        <p:txBody>
          <a:bodyPr>
            <a:normAutofit/>
          </a:bodyPr>
          <a:lstStyle>
            <a:lvl1pPr marL="0" indent="0">
              <a:buNone/>
              <a:defRPr sz="21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3584328966"/>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847985"/>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3176" y="0"/>
            <a:ext cx="12161839" cy="13716000"/>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552088865"/>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4" name="Picture Placeholder 13"/>
          <p:cNvSpPr>
            <a:spLocks noGrp="1"/>
          </p:cNvSpPr>
          <p:nvPr>
            <p:ph type="pic" sz="quarter" idx="13"/>
          </p:nvPr>
        </p:nvSpPr>
        <p:spPr>
          <a:xfrm>
            <a:off x="1" y="0"/>
            <a:ext cx="15779750" cy="13716000"/>
          </a:xfrm>
          <a:prstGeom prst="rect">
            <a:avLst/>
          </a:prstGeom>
          <a:effectLst/>
        </p:spPr>
        <p:txBody>
          <a:bodyPr>
            <a:normAutofit/>
          </a:bodyPr>
          <a:lstStyle>
            <a:lvl1pPr marL="0" indent="0">
              <a:buNone/>
              <a:defRPr sz="42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2566401649"/>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Our Clients Square">
    <p:spTree>
      <p:nvGrpSpPr>
        <p:cNvPr id="1" name=""/>
        <p:cNvGrpSpPr/>
        <p:nvPr/>
      </p:nvGrpSpPr>
      <p:grpSpPr>
        <a:xfrm>
          <a:off x="0" y="0"/>
          <a:ext cx="0" cy="0"/>
          <a:chOff x="0" y="0"/>
          <a:chExt cx="0" cy="0"/>
        </a:xfrm>
      </p:grpSpPr>
      <p:sp>
        <p:nvSpPr>
          <p:cNvPr id="28" name="Picture Placeholder 2"/>
          <p:cNvSpPr>
            <a:spLocks noGrp="1"/>
          </p:cNvSpPr>
          <p:nvPr>
            <p:ph type="pic" sz="quarter" idx="30"/>
          </p:nvPr>
        </p:nvSpPr>
        <p:spPr>
          <a:xfrm>
            <a:off x="8732134" y="4330877"/>
            <a:ext cx="3371445" cy="3371445"/>
          </a:xfrm>
          <a:prstGeom prst="rect">
            <a:avLst/>
          </a:prstGeom>
          <a:solidFill>
            <a:schemeClr val="bg1">
              <a:lumMod val="95000"/>
            </a:schemeClr>
          </a:solidFill>
        </p:spPr>
        <p:txBody>
          <a:bodyPr>
            <a:normAutofit/>
          </a:bodyPr>
          <a:lstStyle>
            <a:lvl1pPr marL="0" indent="0">
              <a:buNone/>
              <a:defRPr sz="2800">
                <a:latin typeface="Lato Light"/>
                <a:cs typeface="Lato Light"/>
              </a:defRPr>
            </a:lvl1pPr>
          </a:lstStyle>
          <a:p>
            <a:endParaRPr lang="en-US" dirty="0"/>
          </a:p>
        </p:txBody>
      </p:sp>
      <p:sp>
        <p:nvSpPr>
          <p:cNvPr id="29" name="Picture Placeholder 2"/>
          <p:cNvSpPr>
            <a:spLocks noGrp="1"/>
          </p:cNvSpPr>
          <p:nvPr>
            <p:ph type="pic" sz="quarter" idx="31"/>
          </p:nvPr>
        </p:nvSpPr>
        <p:spPr>
          <a:xfrm>
            <a:off x="12188825" y="4330877"/>
            <a:ext cx="3371445" cy="3371445"/>
          </a:xfrm>
          <a:prstGeom prst="rect">
            <a:avLst/>
          </a:prstGeom>
          <a:solidFill>
            <a:schemeClr val="bg1">
              <a:lumMod val="95000"/>
            </a:schemeClr>
          </a:solidFill>
        </p:spPr>
        <p:txBody>
          <a:bodyPr>
            <a:normAutofit/>
          </a:bodyPr>
          <a:lstStyle>
            <a:lvl1pPr marL="0" indent="0">
              <a:buNone/>
              <a:defRPr sz="2800">
                <a:latin typeface="Lato Light"/>
                <a:cs typeface="Lato Light"/>
              </a:defRPr>
            </a:lvl1pPr>
          </a:lstStyle>
          <a:p>
            <a:endParaRPr lang="en-US" dirty="0"/>
          </a:p>
        </p:txBody>
      </p:sp>
      <p:sp>
        <p:nvSpPr>
          <p:cNvPr id="30" name="Picture Placeholder 2"/>
          <p:cNvSpPr>
            <a:spLocks noGrp="1"/>
          </p:cNvSpPr>
          <p:nvPr>
            <p:ph type="pic" sz="quarter" idx="32"/>
          </p:nvPr>
        </p:nvSpPr>
        <p:spPr>
          <a:xfrm>
            <a:off x="8732134" y="7791285"/>
            <a:ext cx="3371445" cy="3371445"/>
          </a:xfrm>
          <a:prstGeom prst="rect">
            <a:avLst/>
          </a:prstGeom>
          <a:solidFill>
            <a:schemeClr val="bg1">
              <a:lumMod val="95000"/>
            </a:schemeClr>
          </a:solidFill>
        </p:spPr>
        <p:txBody>
          <a:bodyPr>
            <a:normAutofit/>
          </a:bodyPr>
          <a:lstStyle>
            <a:lvl1pPr marL="0" indent="0">
              <a:buNone/>
              <a:defRPr sz="2800">
                <a:latin typeface="Lato Light"/>
                <a:cs typeface="Lato Light"/>
              </a:defRPr>
            </a:lvl1pPr>
          </a:lstStyle>
          <a:p>
            <a:endParaRPr lang="en-US" dirty="0"/>
          </a:p>
        </p:txBody>
      </p:sp>
      <p:sp>
        <p:nvSpPr>
          <p:cNvPr id="31" name="Picture Placeholder 2"/>
          <p:cNvSpPr>
            <a:spLocks noGrp="1"/>
          </p:cNvSpPr>
          <p:nvPr>
            <p:ph type="pic" sz="quarter" idx="33"/>
          </p:nvPr>
        </p:nvSpPr>
        <p:spPr>
          <a:xfrm>
            <a:off x="12188825" y="7791285"/>
            <a:ext cx="3371445" cy="3371445"/>
          </a:xfrm>
          <a:prstGeom prst="rect">
            <a:avLst/>
          </a:prstGeom>
          <a:solidFill>
            <a:schemeClr val="bg1">
              <a:lumMod val="95000"/>
            </a:schemeClr>
          </a:solidFill>
        </p:spPr>
        <p:txBody>
          <a:bodyPr>
            <a:normAutofit/>
          </a:bodyPr>
          <a:lstStyle>
            <a:lvl1pPr marL="0" indent="0">
              <a:buNone/>
              <a:defRPr sz="2800">
                <a:latin typeface="Lato Light"/>
                <a:cs typeface="Lato Light"/>
              </a:defRPr>
            </a:lvl1pPr>
          </a:lstStyle>
          <a:p>
            <a:endParaRPr lang="en-US" dirty="0"/>
          </a:p>
        </p:txBody>
      </p:sp>
    </p:spTree>
    <p:extLst>
      <p:ext uri="{BB962C8B-B14F-4D97-AF65-F5344CB8AC3E}">
        <p14:creationId xmlns:p14="http://schemas.microsoft.com/office/powerpoint/2010/main" val="2448884083"/>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aptop 02">
    <p:spTree>
      <p:nvGrpSpPr>
        <p:cNvPr id="1" name=""/>
        <p:cNvGrpSpPr/>
        <p:nvPr/>
      </p:nvGrpSpPr>
      <p:grpSpPr>
        <a:xfrm>
          <a:off x="0" y="0"/>
          <a:ext cx="0" cy="0"/>
          <a:chOff x="0" y="0"/>
          <a:chExt cx="0" cy="0"/>
        </a:xfrm>
      </p:grpSpPr>
      <p:sp>
        <p:nvSpPr>
          <p:cNvPr id="4" name="Picture Placeholder 9"/>
          <p:cNvSpPr>
            <a:spLocks noGrp="1"/>
          </p:cNvSpPr>
          <p:nvPr>
            <p:ph type="pic" sz="quarter" idx="11"/>
          </p:nvPr>
        </p:nvSpPr>
        <p:spPr>
          <a:xfrm>
            <a:off x="0" y="3173578"/>
            <a:ext cx="24377650" cy="4945698"/>
          </a:xfrm>
          <a:prstGeom prst="rect">
            <a:avLst/>
          </a:prstGeom>
          <a:solidFill>
            <a:schemeClr val="bg1">
              <a:lumMod val="95000"/>
            </a:schemeClr>
          </a:solidFill>
        </p:spPr>
        <p:txBody>
          <a:bodyPr>
            <a:normAutofit/>
          </a:bodyPr>
          <a:lstStyle>
            <a:lvl1pPr marL="0" indent="0">
              <a:buNone/>
              <a:defRPr sz="2100">
                <a:solidFill>
                  <a:schemeClr val="tx1">
                    <a:lumMod val="50000"/>
                    <a:lumOff val="50000"/>
                  </a:schemeClr>
                </a:solidFill>
              </a:defRPr>
            </a:lvl1pPr>
          </a:lstStyle>
          <a:p>
            <a:endParaRPr lang="en-US"/>
          </a:p>
        </p:txBody>
      </p:sp>
    </p:spTree>
    <p:extLst>
      <p:ext uri="{BB962C8B-B14F-4D97-AF65-F5344CB8AC3E}">
        <p14:creationId xmlns:p14="http://schemas.microsoft.com/office/powerpoint/2010/main" val="537527569"/>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矩形 1"/>
          <p:cNvSpPr/>
          <p:nvPr userDrawn="1"/>
        </p:nvSpPr>
        <p:spPr>
          <a:xfrm>
            <a:off x="0" y="0"/>
            <a:ext cx="24377650" cy="13050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217673" tIns="108836" rIns="217673" bIns="108836" rtlCol="0" anchor="ctr"/>
          <a:lstStyle/>
          <a:p>
            <a:pPr algn="ctr"/>
            <a:endParaRPr lang="zh-CN" altLang="en-US"/>
          </a:p>
        </p:txBody>
      </p:sp>
      <p:pic>
        <p:nvPicPr>
          <p:cNvPr id="3" name="Picture 2" descr="D:\Wonderworks\Client\Luxshare ICT\Design\Version 9_20111129\1130_Luxshare-ICT_ppt-01.jpg"/>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17857571" y="15995"/>
            <a:ext cx="6511309" cy="199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a:spLocks noGrp="1"/>
          </p:cNvSpPr>
          <p:nvPr>
            <p:ph type="title" idx="4294967295" hasCustomPrompt="1"/>
          </p:nvPr>
        </p:nvSpPr>
        <p:spPr>
          <a:xfrm>
            <a:off x="2589795" y="521296"/>
            <a:ext cx="21309281" cy="1730376"/>
          </a:xfrm>
        </p:spPr>
        <p:txBody>
          <a:bodyPr/>
          <a:lstStyle>
            <a:lvl1pPr algn="l">
              <a:defRPr/>
            </a:lvl1pPr>
          </a:lstStyle>
          <a:p>
            <a:r>
              <a:rPr lang="en-US" altLang="zh-CN" sz="10500" kern="1200" dirty="0">
                <a:solidFill>
                  <a:srgbClr val="004F97"/>
                </a:solidFill>
                <a:effectLst>
                  <a:outerShdw blurRad="38100" dist="38100" dir="2700000" algn="tl" rotWithShape="0">
                    <a:srgbClr val="000000">
                      <a:alpha val="43000"/>
                    </a:srgbClr>
                  </a:outerShdw>
                </a:effectLst>
                <a:latin typeface="MS PGothic" pitchFamily="34" charset="-128"/>
                <a:ea typeface="MS PGothic" pitchFamily="34" charset="-128"/>
              </a:rPr>
              <a:t> </a:t>
            </a:r>
            <a:r>
              <a:rPr lang="en-US" altLang="zh-CN" sz="10500" kern="1200" dirty="0">
                <a:solidFill>
                  <a:srgbClr val="343434"/>
                </a:solidFill>
                <a:effectLst/>
                <a:latin typeface="MS PGothic" pitchFamily="34" charset="-128"/>
                <a:ea typeface="MS PGothic" pitchFamily="34" charset="-128"/>
                <a:cs typeface="Calibri"/>
              </a:rPr>
              <a:t>| </a:t>
            </a:r>
            <a:endParaRPr lang="zh-CN" altLang="en-US" sz="10500" dirty="0">
              <a:latin typeface="MS PGothic" pitchFamily="34" charset="-128"/>
              <a:ea typeface="MS PGothic" pitchFamily="34" charset="-128"/>
            </a:endParaRPr>
          </a:p>
        </p:txBody>
      </p:sp>
      <p:cxnSp>
        <p:nvCxnSpPr>
          <p:cNvPr id="5" name="直接连接符 4"/>
          <p:cNvCxnSpPr/>
          <p:nvPr userDrawn="1"/>
        </p:nvCxnSpPr>
        <p:spPr>
          <a:xfrm>
            <a:off x="2206316" y="2393504"/>
            <a:ext cx="21500789" cy="0"/>
          </a:xfrm>
          <a:prstGeom prst="line">
            <a:avLst/>
          </a:prstGeom>
          <a:ln w="31750" cap="sq">
            <a:solidFill>
              <a:schemeClr val="bg2">
                <a:lumMod val="5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 name="內容版面配置區 2"/>
          <p:cNvSpPr>
            <a:spLocks noGrp="1"/>
          </p:cNvSpPr>
          <p:nvPr>
            <p:ph idx="1"/>
          </p:nvPr>
        </p:nvSpPr>
        <p:spPr>
          <a:xfrm>
            <a:off x="1546339" y="3326533"/>
            <a:ext cx="21306450" cy="9051926"/>
          </a:xfrm>
          <a:prstGeom prst="rect">
            <a:avLst/>
          </a:prstGeom>
        </p:spPr>
        <p:txBody>
          <a:bodyPr/>
          <a:lstStyle>
            <a:lvl1pPr>
              <a:defRPr sz="5700">
                <a:latin typeface="Arial" pitchFamily="34" charset="0"/>
                <a:ea typeface="華康黑體 Std W5" pitchFamily="34" charset="-120"/>
                <a:cs typeface="Arial" pitchFamily="34" charset="0"/>
              </a:defRPr>
            </a:lvl1pPr>
            <a:lvl2pPr>
              <a:defRPr sz="5200">
                <a:latin typeface="Arial" pitchFamily="34" charset="0"/>
                <a:ea typeface="華康黑體 Std W5" pitchFamily="34" charset="-120"/>
                <a:cs typeface="Arial" pitchFamily="34" charset="0"/>
              </a:defRPr>
            </a:lvl2pPr>
            <a:lvl3pPr>
              <a:defRPr sz="4800">
                <a:latin typeface="Arial" pitchFamily="34" charset="0"/>
                <a:ea typeface="華康黑體 Std W5" pitchFamily="34" charset="-120"/>
                <a:cs typeface="Arial" pitchFamily="34" charset="0"/>
              </a:defRPr>
            </a:lvl3pPr>
            <a:lvl4pPr>
              <a:defRPr sz="4300">
                <a:latin typeface="Arial" pitchFamily="34" charset="0"/>
                <a:ea typeface="華康黑體 Std W5" pitchFamily="34" charset="-120"/>
                <a:cs typeface="Arial" pitchFamily="34" charset="0"/>
              </a:defRPr>
            </a:lvl4pPr>
            <a:lvl5pPr>
              <a:defRPr sz="3800">
                <a:latin typeface="Arial" pitchFamily="34" charset="0"/>
                <a:ea typeface="華康黑體 Std W5" pitchFamily="34" charset="-120"/>
                <a:cs typeface="Arial" pitchFamily="34" charset="0"/>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Tree>
    <p:extLst>
      <p:ext uri="{BB962C8B-B14F-4D97-AF65-F5344CB8AC3E}">
        <p14:creationId xmlns:p14="http://schemas.microsoft.com/office/powerpoint/2010/main" val="1383123427"/>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首尾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403165"/>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361476" name="Title Placeholder 21"/>
          <p:cNvSpPr>
            <a:spLocks noGrp="1"/>
          </p:cNvSpPr>
          <p:nvPr>
            <p:ph type="ctrTitle" hasCustomPrompt="1"/>
          </p:nvPr>
        </p:nvSpPr>
        <p:spPr>
          <a:xfrm>
            <a:off x="731331" y="731522"/>
            <a:ext cx="13865164" cy="4431981"/>
          </a:xfrm>
        </p:spPr>
        <p:txBody>
          <a:bodyPr wrap="square" anchor="b" anchorCtr="0">
            <a:normAutofit/>
          </a:bodyPr>
          <a:lstStyle>
            <a:lvl1pPr algn="l">
              <a:lnSpc>
                <a:spcPct val="100000"/>
              </a:lnSpc>
              <a:spcAft>
                <a:spcPts val="0"/>
              </a:spcAft>
              <a:defRPr sz="13063" b="0" i="0" smtClean="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a:t>
            </a:r>
            <a:br>
              <a:rPr lang="en-US" dirty="0"/>
            </a:br>
            <a:r>
              <a:rPr lang="en-US" dirty="0"/>
              <a:t>title slide</a:t>
            </a:r>
          </a:p>
        </p:txBody>
      </p:sp>
      <p:sp>
        <p:nvSpPr>
          <p:cNvPr id="361477" name="Text Placeholder 12"/>
          <p:cNvSpPr>
            <a:spLocks noGrp="1"/>
          </p:cNvSpPr>
          <p:nvPr>
            <p:ph type="subTitle" idx="1"/>
          </p:nvPr>
        </p:nvSpPr>
        <p:spPr>
          <a:xfrm>
            <a:off x="731331" y="6005689"/>
            <a:ext cx="13865164" cy="820739"/>
          </a:xfrm>
          <a:prstGeom prst="rect">
            <a:avLst/>
          </a:prstGeom>
        </p:spPr>
        <p:txBody>
          <a:bodyPr wrap="square" lIns="0" tIns="0" rIns="0" bIns="0" anchor="t" anchorCtr="0">
            <a:spAutoFit/>
          </a:bodyPr>
          <a:lstStyle>
            <a:lvl1pPr marL="0" indent="0" algn="l">
              <a:buFont typeface="Wingdings" pitchFamily="2" charset="2"/>
              <a:buNone/>
              <a:defRPr sz="5332" b="0" i="0" smtClean="0">
                <a:solidFill>
                  <a:schemeClr val="bg2">
                    <a:lumMod val="65000"/>
                    <a:lumOff val="3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subtitle style</a:t>
            </a:r>
          </a:p>
        </p:txBody>
      </p:sp>
      <p:sp>
        <p:nvSpPr>
          <p:cNvPr id="13" name="Freeform 12"/>
          <p:cNvSpPr/>
          <p:nvPr userDrawn="1"/>
        </p:nvSpPr>
        <p:spPr>
          <a:xfrm>
            <a:off x="10931854" y="2971801"/>
            <a:ext cx="13521976" cy="10763251"/>
          </a:xfrm>
          <a:custGeom>
            <a:avLst/>
            <a:gdLst>
              <a:gd name="connsiteX0" fmla="*/ 5043487 w 5072062"/>
              <a:gd name="connsiteY0" fmla="*/ 57150 h 4036219"/>
              <a:gd name="connsiteX1" fmla="*/ 0 w 5072062"/>
              <a:gd name="connsiteY1" fmla="*/ 4036219 h 4036219"/>
              <a:gd name="connsiteX2" fmla="*/ 5057775 w 5072062"/>
              <a:gd name="connsiteY2" fmla="*/ 4036219 h 4036219"/>
              <a:gd name="connsiteX3" fmla="*/ 5057775 w 5072062"/>
              <a:gd name="connsiteY3" fmla="*/ 0 h 4036219"/>
              <a:gd name="connsiteX4" fmla="*/ 5072062 w 5072062"/>
              <a:gd name="connsiteY4" fmla="*/ 742950 h 40362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2062" h="4036219">
                <a:moveTo>
                  <a:pt x="5043487" y="57150"/>
                </a:moveTo>
                <a:lnTo>
                  <a:pt x="0" y="4036219"/>
                </a:lnTo>
                <a:lnTo>
                  <a:pt x="5057775" y="4036219"/>
                </a:lnTo>
                <a:lnTo>
                  <a:pt x="5057775" y="0"/>
                </a:lnTo>
                <a:lnTo>
                  <a:pt x="5072062" y="742950"/>
                </a:lnTo>
              </a:path>
            </a:pathLst>
          </a:custGeom>
          <a:noFill/>
          <a:effectLst/>
        </p:spPr>
        <p:txBody>
          <a:bodyPr rtlCol="0" anchor="ctr"/>
          <a:lstStyle/>
          <a:p>
            <a:pPr marL="0" marR="0" lvl="0" indent="0" algn="ctr" defTabSz="2437790" rtl="0" eaLnBrk="1" fontAlgn="base" latinLnBrk="0" hangingPunct="1">
              <a:lnSpc>
                <a:spcPct val="100000"/>
              </a:lnSpc>
              <a:spcBef>
                <a:spcPct val="0"/>
              </a:spcBef>
              <a:spcAft>
                <a:spcPct val="0"/>
              </a:spcAft>
              <a:buClrTx/>
              <a:buSzTx/>
              <a:buFontTx/>
              <a:buNone/>
              <a:tabLst/>
              <a:defRPr/>
            </a:pPr>
            <a:endParaRPr kumimoji="0" lang="en-US" sz="6398" b="0" i="0" u="none" strike="noStrike" kern="1200" cap="none" spc="0" normalizeH="0" baseline="0" noProof="0">
              <a:ln>
                <a:noFill/>
              </a:ln>
              <a:solidFill>
                <a:srgbClr val="FFFFFF"/>
              </a:solidFill>
              <a:effectLst/>
              <a:uLnTx/>
              <a:uFillTx/>
              <a:latin typeface="Arial" charset="0"/>
              <a:ea typeface="+mn-ea"/>
              <a:cs typeface="+mn-cs"/>
            </a:endParaRPr>
          </a:p>
        </p:txBody>
      </p:sp>
      <p:pic>
        <p:nvPicPr>
          <p:cNvPr id="18" name="Picture 9" descr="white"/>
          <p:cNvPicPr>
            <a:picLocks noChangeAspect="1" noChangeArrowheads="1"/>
          </p:cNvPicPr>
          <p:nvPr userDrawn="1"/>
        </p:nvPicPr>
        <p:blipFill>
          <a:blip r:embed="rId2" cstate="screen"/>
          <a:srcRect/>
          <a:stretch>
            <a:fillRect/>
          </a:stretch>
        </p:blipFill>
        <p:spPr bwMode="black">
          <a:xfrm>
            <a:off x="20863187" y="10264512"/>
            <a:ext cx="2728607" cy="2729317"/>
          </a:xfrm>
          <a:prstGeom prst="rect">
            <a:avLst/>
          </a:prstGeom>
          <a:noFill/>
          <a:ln w="9525">
            <a:noFill/>
            <a:miter lim="800000"/>
            <a:headEnd/>
            <a:tailEnd/>
          </a:ln>
        </p:spPr>
      </p:pic>
    </p:spTree>
    <p:extLst>
      <p:ext uri="{BB962C8B-B14F-4D97-AF65-F5344CB8AC3E}">
        <p14:creationId xmlns:p14="http://schemas.microsoft.com/office/powerpoint/2010/main" val="3542099516"/>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3100234"/>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过度页1">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652829"/>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页">
    <p:spTree>
      <p:nvGrpSpPr>
        <p:cNvPr id="1" name=""/>
        <p:cNvGrpSpPr/>
        <p:nvPr/>
      </p:nvGrpSpPr>
      <p:grpSpPr>
        <a:xfrm>
          <a:off x="0" y="0"/>
          <a:ext cx="0" cy="0"/>
          <a:chOff x="0" y="0"/>
          <a:chExt cx="0" cy="0"/>
        </a:xfrm>
      </p:grpSpPr>
      <p:sp>
        <p:nvSpPr>
          <p:cNvPr id="2" name="矩形 1"/>
          <p:cNvSpPr/>
          <p:nvPr userDrawn="1"/>
        </p:nvSpPr>
        <p:spPr>
          <a:xfrm>
            <a:off x="6592104" y="324450"/>
            <a:ext cx="17782878"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2679" y="324450"/>
            <a:ext cx="481719"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547852" y="324450"/>
            <a:ext cx="128273"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739578" y="314761"/>
            <a:ext cx="5852526" cy="1200329"/>
          </a:xfrm>
          <a:prstGeom prst="rect">
            <a:avLst/>
          </a:prstGeom>
          <a:noFill/>
        </p:spPr>
        <p:txBody>
          <a:bodyPr wrap="squar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Personal Work Report</a:t>
            </a:r>
          </a:p>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3600"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&amp; Summary Plan</a:t>
            </a:r>
          </a:p>
        </p:txBody>
      </p:sp>
      <p:pic>
        <p:nvPicPr>
          <p:cNvPr id="7" name="图片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21595094" y="472572"/>
            <a:ext cx="2782556" cy="836347"/>
          </a:xfrm>
          <a:prstGeom prst="rect">
            <a:avLst/>
          </a:prstGeom>
        </p:spPr>
      </p:pic>
    </p:spTree>
    <p:extLst>
      <p:ext uri="{BB962C8B-B14F-4D97-AF65-F5344CB8AC3E}">
        <p14:creationId xmlns:p14="http://schemas.microsoft.com/office/powerpoint/2010/main" val="723460112"/>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内页">
    <p:spTree>
      <p:nvGrpSpPr>
        <p:cNvPr id="1" name=""/>
        <p:cNvGrpSpPr/>
        <p:nvPr/>
      </p:nvGrpSpPr>
      <p:grpSpPr>
        <a:xfrm>
          <a:off x="0" y="0"/>
          <a:ext cx="0" cy="0"/>
          <a:chOff x="0" y="0"/>
          <a:chExt cx="0" cy="0"/>
        </a:xfrm>
      </p:grpSpPr>
      <p:sp>
        <p:nvSpPr>
          <p:cNvPr id="2" name="矩形 1"/>
          <p:cNvSpPr/>
          <p:nvPr userDrawn="1"/>
        </p:nvSpPr>
        <p:spPr>
          <a:xfrm>
            <a:off x="6592104" y="324450"/>
            <a:ext cx="17782878"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2679" y="324450"/>
            <a:ext cx="481719"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547852" y="324450"/>
            <a:ext cx="128273"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739578" y="365561"/>
            <a:ext cx="5852526" cy="707758"/>
          </a:xfrm>
          <a:prstGeom prst="rect">
            <a:avLst/>
          </a:prstGeom>
          <a:noFill/>
        </p:spPr>
        <p:txBody>
          <a:bodyPr wrap="squar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zh-CN" altLang="en-US"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工作完成情况</a:t>
            </a:r>
            <a:endParaRPr kumimoji="0" lang="en-US" altLang="zh-CN"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20106141" y="365561"/>
            <a:ext cx="3614121" cy="10491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914171" rtl="0" eaLnBrk="1" fontAlgn="auto" latinLnBrk="0" hangingPunct="1">
              <a:lnSpc>
                <a:spcPct val="100000"/>
              </a:lnSpc>
              <a:spcBef>
                <a:spcPct val="20000"/>
              </a:spcBef>
              <a:spcAft>
                <a:spcPts val="1200"/>
              </a:spcAft>
              <a:buClr>
                <a:srgbClr val="C00000">
                  <a:lumMod val="75000"/>
                </a:srgbClr>
              </a:buClr>
              <a:buSzPct val="145000"/>
              <a:buFont typeface="Arial" panose="020B0604020202020204"/>
              <a:buNone/>
              <a:tabLst/>
              <a:defRPr/>
            </a:pPr>
            <a:r>
              <a:rPr kumimoji="0" lang="en-US" altLang="zh-CN"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1590861" y="1089282"/>
            <a:ext cx="4086503" cy="558486"/>
          </a:xfrm>
          <a:prstGeom prst="rect">
            <a:avLst/>
          </a:prstGeom>
          <a:noFill/>
        </p:spPr>
        <p:txBody>
          <a:bodyPr wrap="non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302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Click Here To Add Title</a:t>
            </a:r>
          </a:p>
        </p:txBody>
      </p:sp>
    </p:spTree>
    <p:extLst>
      <p:ext uri="{BB962C8B-B14F-4D97-AF65-F5344CB8AC3E}">
        <p14:creationId xmlns:p14="http://schemas.microsoft.com/office/powerpoint/2010/main" val="1192021658"/>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内页">
    <p:spTree>
      <p:nvGrpSpPr>
        <p:cNvPr id="1" name=""/>
        <p:cNvGrpSpPr/>
        <p:nvPr/>
      </p:nvGrpSpPr>
      <p:grpSpPr>
        <a:xfrm>
          <a:off x="0" y="0"/>
          <a:ext cx="0" cy="0"/>
          <a:chOff x="0" y="0"/>
          <a:chExt cx="0" cy="0"/>
        </a:xfrm>
      </p:grpSpPr>
      <p:sp>
        <p:nvSpPr>
          <p:cNvPr id="2" name="矩形 1"/>
          <p:cNvSpPr/>
          <p:nvPr userDrawn="1"/>
        </p:nvSpPr>
        <p:spPr>
          <a:xfrm>
            <a:off x="6592104" y="324450"/>
            <a:ext cx="17782878"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2679" y="324450"/>
            <a:ext cx="481719"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547852" y="324450"/>
            <a:ext cx="128273"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739578" y="365561"/>
            <a:ext cx="5852526" cy="707758"/>
          </a:xfrm>
          <a:prstGeom prst="rect">
            <a:avLst/>
          </a:prstGeom>
          <a:noFill/>
        </p:spPr>
        <p:txBody>
          <a:bodyPr wrap="squar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zh-CN" altLang="en-US"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工作完成情况</a:t>
            </a:r>
            <a:endParaRPr kumimoji="0" lang="en-US" altLang="zh-CN"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20106141" y="365561"/>
            <a:ext cx="3614121" cy="10491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914171" rtl="0" eaLnBrk="1" fontAlgn="auto" latinLnBrk="0" hangingPunct="1">
              <a:lnSpc>
                <a:spcPct val="100000"/>
              </a:lnSpc>
              <a:spcBef>
                <a:spcPct val="20000"/>
              </a:spcBef>
              <a:spcAft>
                <a:spcPts val="1200"/>
              </a:spcAft>
              <a:buClr>
                <a:srgbClr val="C00000">
                  <a:lumMod val="75000"/>
                </a:srgbClr>
              </a:buClr>
              <a:buSzPct val="145000"/>
              <a:buFont typeface="Arial" panose="020B0604020202020204"/>
              <a:buNone/>
              <a:tabLst/>
              <a:defRPr/>
            </a:pPr>
            <a:r>
              <a:rPr kumimoji="0" lang="en-US" altLang="zh-CN"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1590861" y="1089282"/>
            <a:ext cx="4086503" cy="558486"/>
          </a:xfrm>
          <a:prstGeom prst="rect">
            <a:avLst/>
          </a:prstGeom>
          <a:noFill/>
        </p:spPr>
        <p:txBody>
          <a:bodyPr wrap="non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302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Click Here To Add Title</a:t>
            </a:r>
          </a:p>
        </p:txBody>
      </p:sp>
    </p:spTree>
    <p:extLst>
      <p:ext uri="{BB962C8B-B14F-4D97-AF65-F5344CB8AC3E}">
        <p14:creationId xmlns:p14="http://schemas.microsoft.com/office/powerpoint/2010/main" val="2188805687"/>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内页">
    <p:spTree>
      <p:nvGrpSpPr>
        <p:cNvPr id="1" name=""/>
        <p:cNvGrpSpPr/>
        <p:nvPr/>
      </p:nvGrpSpPr>
      <p:grpSpPr>
        <a:xfrm>
          <a:off x="0" y="0"/>
          <a:ext cx="0" cy="0"/>
          <a:chOff x="0" y="0"/>
          <a:chExt cx="0" cy="0"/>
        </a:xfrm>
      </p:grpSpPr>
      <p:sp>
        <p:nvSpPr>
          <p:cNvPr id="2" name="矩形 1"/>
          <p:cNvSpPr/>
          <p:nvPr userDrawn="1"/>
        </p:nvSpPr>
        <p:spPr>
          <a:xfrm>
            <a:off x="6592104" y="324450"/>
            <a:ext cx="17782878"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3" name="矩形 2"/>
          <p:cNvSpPr/>
          <p:nvPr userDrawn="1"/>
        </p:nvSpPr>
        <p:spPr>
          <a:xfrm>
            <a:off x="2679" y="324450"/>
            <a:ext cx="481719"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4" name="矩形 3"/>
          <p:cNvSpPr/>
          <p:nvPr userDrawn="1"/>
        </p:nvSpPr>
        <p:spPr>
          <a:xfrm>
            <a:off x="547852" y="324450"/>
            <a:ext cx="128273" cy="11325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sym typeface="Arial" panose="020B0604020202020204" pitchFamily="34" charset="0"/>
            </a:endParaRPr>
          </a:p>
        </p:txBody>
      </p:sp>
      <p:sp>
        <p:nvSpPr>
          <p:cNvPr id="5" name="文本框 4"/>
          <p:cNvSpPr txBox="1"/>
          <p:nvPr userDrawn="1"/>
        </p:nvSpPr>
        <p:spPr>
          <a:xfrm>
            <a:off x="739578" y="365561"/>
            <a:ext cx="5852526" cy="707758"/>
          </a:xfrm>
          <a:prstGeom prst="rect">
            <a:avLst/>
          </a:prstGeom>
          <a:noFill/>
        </p:spPr>
        <p:txBody>
          <a:bodyPr wrap="squar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zh-CN" altLang="en-US"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下年度工作计划</a:t>
            </a:r>
            <a:endParaRPr kumimoji="0" lang="en-US" altLang="zh-CN" sz="399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endParaRPr>
          </a:p>
        </p:txBody>
      </p:sp>
      <p:sp>
        <p:nvSpPr>
          <p:cNvPr id="6" name="Content Placeholder 2"/>
          <p:cNvSpPr txBox="1"/>
          <p:nvPr userDrawn="1"/>
        </p:nvSpPr>
        <p:spPr>
          <a:xfrm>
            <a:off x="20106141" y="365561"/>
            <a:ext cx="3614121" cy="1049198"/>
          </a:xfrm>
          <a:prstGeom prst="rect">
            <a:avLst/>
          </a:prstGeom>
        </p:spPr>
        <p:txBody>
          <a:bodyPr vert="horz" wrap="square" lIns="0" tIns="0" rIns="0" bIns="0" rtlCol="0" anchor="t">
            <a:spAutoFit/>
          </a:bodyPr>
          <a:lstStyle>
            <a:lvl1pPr marL="0" indent="0" algn="r" defTabSz="457200" rtl="0" eaLnBrk="1" latinLnBrk="0" hangingPunct="1">
              <a:spcBef>
                <a:spcPct val="20000"/>
              </a:spcBef>
              <a:spcAft>
                <a:spcPts val="600"/>
              </a:spcAft>
              <a:buClr>
                <a:schemeClr val="accent1">
                  <a:lumMod val="75000"/>
                </a:schemeClr>
              </a:buClr>
              <a:buSzPct val="145000"/>
              <a:buFont typeface="Arial" panose="020B0604020202020204"/>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panose="020B0604020202020204"/>
              <a:buNone/>
              <a:defRPr sz="1400" kern="1200" cap="none">
                <a:solidFill>
                  <a:schemeClr val="tx1">
                    <a:tint val="75000"/>
                  </a:schemeClr>
                </a:solidFill>
                <a:effectLst/>
                <a:latin typeface="+mn-lt"/>
                <a:ea typeface="+mn-ea"/>
                <a:cs typeface="+mn-cs"/>
              </a:defRPr>
            </a:lvl9pPr>
          </a:lstStyle>
          <a:p>
            <a:pPr marL="0" marR="0" lvl="0" indent="0" algn="ctr" defTabSz="914171" rtl="0" eaLnBrk="1" fontAlgn="auto" latinLnBrk="0" hangingPunct="1">
              <a:lnSpc>
                <a:spcPct val="100000"/>
              </a:lnSpc>
              <a:spcBef>
                <a:spcPct val="20000"/>
              </a:spcBef>
              <a:spcAft>
                <a:spcPts val="1200"/>
              </a:spcAft>
              <a:buClr>
                <a:srgbClr val="C00000">
                  <a:lumMod val="75000"/>
                </a:srgbClr>
              </a:buClr>
              <a:buSzPct val="145000"/>
              <a:buFont typeface="Arial" panose="020B0604020202020204"/>
              <a:buNone/>
              <a:tabLst/>
              <a:defRPr/>
            </a:pPr>
            <a:r>
              <a:rPr kumimoji="0" lang="en-US" altLang="zh-CN"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LOGO</a:t>
            </a:r>
            <a:endParaRPr kumimoji="0" lang="en-US" sz="6818" b="1" i="0" u="none" strike="noStrike" kern="1200" cap="none" spc="0" normalizeH="0" baseline="0" noProof="0">
              <a:ln>
                <a:noFill/>
              </a:ln>
              <a:solidFill>
                <a:prstClr val="white"/>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7" name="文本框 6"/>
          <p:cNvSpPr txBox="1"/>
          <p:nvPr userDrawn="1"/>
        </p:nvSpPr>
        <p:spPr>
          <a:xfrm>
            <a:off x="1590861" y="1089282"/>
            <a:ext cx="4086503" cy="558486"/>
          </a:xfrm>
          <a:prstGeom prst="rect">
            <a:avLst/>
          </a:prstGeom>
          <a:noFill/>
        </p:spPr>
        <p:txBody>
          <a:bodyPr wrap="none" rtlCol="0">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3029" b="0" i="0" u="none" strike="noStrike" kern="1200" cap="none" spc="0" normalizeH="0" baseline="0" noProof="0" dirty="0">
                <a:ln>
                  <a:noFill/>
                </a:ln>
                <a:solidFill>
                  <a:prstClr val="black">
                    <a:lumMod val="65000"/>
                    <a:lumOff val="35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Click Here To Add Title</a:t>
            </a:r>
          </a:p>
        </p:txBody>
      </p:sp>
    </p:spTree>
    <p:extLst>
      <p:ext uri="{BB962C8B-B14F-4D97-AF65-F5344CB8AC3E}">
        <p14:creationId xmlns:p14="http://schemas.microsoft.com/office/powerpoint/2010/main" val="2107189558"/>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0948376"/>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版权页">
    <p:spTree>
      <p:nvGrpSpPr>
        <p:cNvPr id="1" name=""/>
        <p:cNvGrpSpPr/>
        <p:nvPr/>
      </p:nvGrpSpPr>
      <p:grpSpPr>
        <a:xfrm>
          <a:off x="0" y="0"/>
          <a:ext cx="0" cy="0"/>
          <a:chOff x="0" y="0"/>
          <a:chExt cx="0" cy="0"/>
        </a:xfrm>
      </p:grpSpPr>
      <p:sp>
        <p:nvSpPr>
          <p:cNvPr id="16" name="PA_矩形 1"/>
          <p:cNvSpPr/>
          <p:nvPr userDrawn="1">
            <p:custDataLst>
              <p:tags r:id="rId1"/>
            </p:custDataLst>
          </p:nvPr>
        </p:nvSpPr>
        <p:spPr>
          <a:xfrm>
            <a:off x="0" y="0"/>
            <a:ext cx="24377650" cy="13716000"/>
          </a:xfrm>
          <a:prstGeom prst="rect">
            <a:avLst/>
          </a:prstGeom>
          <a:blipFill dpi="0" rotWithShape="1">
            <a:blip r:embed="rId3"/>
            <a:srcRect/>
            <a:tile tx="0" ty="0" sx="100000" sy="100000" flip="none" algn="tl"/>
          </a:blipFill>
          <a:ln w="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828343" rtl="0" eaLnBrk="1" fontAlgn="auto" latinLnBrk="0" hangingPunct="1">
              <a:lnSpc>
                <a:spcPct val="100000"/>
              </a:lnSpc>
              <a:spcBef>
                <a:spcPts val="0"/>
              </a:spcBef>
              <a:spcAft>
                <a:spcPts val="0"/>
              </a:spcAft>
              <a:buClrTx/>
              <a:buSzTx/>
              <a:buFontTx/>
              <a:buNone/>
              <a:tabLst/>
              <a:defRPr/>
            </a:pPr>
            <a:endParaRPr kumimoji="0" lang="zh-CN" altLang="en-US" sz="3599" b="0" i="0" u="none" strike="noStrike" kern="1200" cap="none" spc="0" normalizeH="0" baseline="0" noProof="0" dirty="0">
              <a:ln>
                <a:noFill/>
              </a:ln>
              <a:solidFill>
                <a:srgbClr val="FFFFFF"/>
              </a:solidFill>
              <a:effectLst/>
              <a:uLnTx/>
              <a:uFillTx/>
              <a:latin typeface="Arial"/>
              <a:ea typeface="微软雅黑"/>
              <a:cs typeface="+mn-cs"/>
            </a:endParaRPr>
          </a:p>
        </p:txBody>
      </p:sp>
      <p:sp>
        <p:nvSpPr>
          <p:cNvPr id="12" name="矩形 11"/>
          <p:cNvSpPr/>
          <p:nvPr userDrawn="1"/>
        </p:nvSpPr>
        <p:spPr>
          <a:xfrm>
            <a:off x="10248244" y="1827504"/>
            <a:ext cx="3877985" cy="1200008"/>
          </a:xfrm>
          <a:prstGeom prst="rect">
            <a:avLst/>
          </a:prstGeom>
        </p:spPr>
        <p:txBody>
          <a:bodyPr wrap="none" anchor="ctr">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7198" b="0" i="0" u="none" strike="noStrike" kern="1200" cap="none" spc="0" normalizeH="0" baseline="0" noProof="0" dirty="0" err="1">
                <a:ln>
                  <a:noFill/>
                </a:ln>
                <a:solidFill>
                  <a:srgbClr val="FFFFFF"/>
                </a:solidFill>
                <a:effectLst/>
                <a:uLnTx/>
                <a:uFillTx/>
                <a:latin typeface="Arial"/>
                <a:ea typeface="微软雅黑"/>
                <a:cs typeface="+mn-ea"/>
                <a:sym typeface="+mn-lt"/>
              </a:rPr>
              <a:t>版权声明</a:t>
            </a:r>
            <a:endParaRPr kumimoji="0" lang="en-US" altLang="zh-CN" sz="7198" b="0" i="0" u="none" strike="noStrike" kern="1200" cap="none" spc="0" normalizeH="0" baseline="0" noProof="0" dirty="0">
              <a:ln>
                <a:noFill/>
              </a:ln>
              <a:solidFill>
                <a:srgbClr val="FFFFFF"/>
              </a:solidFill>
              <a:effectLst/>
              <a:uLnTx/>
              <a:uFillTx/>
              <a:latin typeface="Arial"/>
              <a:ea typeface="微软雅黑"/>
              <a:cs typeface="+mn-ea"/>
              <a:sym typeface="+mn-lt"/>
            </a:endParaRPr>
          </a:p>
        </p:txBody>
      </p:sp>
      <p:sp>
        <p:nvSpPr>
          <p:cNvPr id="13" name="矩形 12"/>
          <p:cNvSpPr/>
          <p:nvPr userDrawn="1"/>
        </p:nvSpPr>
        <p:spPr>
          <a:xfrm>
            <a:off x="730058" y="3754256"/>
            <a:ext cx="22914355" cy="830868"/>
          </a:xfrm>
          <a:prstGeom prst="rect">
            <a:avLst/>
          </a:prstGeom>
        </p:spPr>
        <p:txBody>
          <a:bodyPr wrap="square" anchor="ctr">
            <a:spAutoFit/>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kumimoji="0" lang="en-US" altLang="zh-CN" sz="4799" b="0" i="0" u="none" strike="noStrike" kern="1200" cap="none" spc="0" normalizeH="0" baseline="0" noProof="0" dirty="0" err="1">
                <a:ln>
                  <a:noFill/>
                </a:ln>
                <a:solidFill>
                  <a:srgbClr val="44BE9B"/>
                </a:solidFill>
                <a:effectLst/>
                <a:uLnTx/>
                <a:uFillTx/>
                <a:latin typeface="Arial"/>
                <a:ea typeface="微软雅黑"/>
                <a:cs typeface="+mn-ea"/>
                <a:sym typeface="+mn-lt"/>
              </a:rPr>
              <a:t>感谢您支持原创设计事业，支持设计版权产</a:t>
            </a:r>
            <a:r>
              <a:rPr kumimoji="0" lang="en-US" altLang="zh-CN" sz="4799" b="0" i="0" u="none" strike="noStrike" kern="1200" cap="none" spc="0" normalizeH="0" baseline="0" noProof="0" dirty="0">
                <a:ln>
                  <a:noFill/>
                </a:ln>
                <a:solidFill>
                  <a:srgbClr val="44BE9B"/>
                </a:solidFill>
                <a:effectLst/>
                <a:uLnTx/>
                <a:uFillTx/>
                <a:latin typeface="Arial"/>
                <a:ea typeface="微软雅黑"/>
                <a:cs typeface="+mn-ea"/>
                <a:sym typeface="+mn-lt"/>
              </a:rPr>
              <a:t>！</a:t>
            </a:r>
          </a:p>
        </p:txBody>
      </p:sp>
      <p:sp>
        <p:nvSpPr>
          <p:cNvPr id="14" name="矩形 13"/>
          <p:cNvSpPr/>
          <p:nvPr userDrawn="1"/>
        </p:nvSpPr>
        <p:spPr>
          <a:xfrm>
            <a:off x="1952910" y="5312734"/>
            <a:ext cx="20471831" cy="6984476"/>
          </a:xfrm>
          <a:prstGeom prst="rect">
            <a:avLst/>
          </a:prstGeom>
        </p:spPr>
        <p:txBody>
          <a:bodyPr wrap="square" anchor="ctr">
            <a:spAutoFit/>
          </a:bodyPr>
          <a:lstStyle/>
          <a:p>
            <a:pPr marL="0" marR="0" lvl="0" indent="0" algn="l" defTabSz="1828343" rtl="0" eaLnBrk="1" fontAlgn="auto" latinLnBrk="0" hangingPunct="1">
              <a:lnSpc>
                <a:spcPct val="200000"/>
              </a:lnSpc>
              <a:spcBef>
                <a:spcPts val="0"/>
              </a:spcBef>
              <a:spcAft>
                <a:spcPts val="0"/>
              </a:spcAft>
              <a:buClrTx/>
              <a:buSzTx/>
              <a:buFontTx/>
              <a:buNone/>
              <a:tabLst/>
              <a:defRPr/>
            </a:pPr>
            <a:r>
              <a:rPr kumimoji="0" lang="en-US" altLang="zh-CN" sz="2799" b="0" i="0" u="none" strike="noStrike" kern="1200" cap="none" spc="0" normalizeH="0" baseline="0" noProof="0" dirty="0">
                <a:ln>
                  <a:noFill/>
                </a:ln>
                <a:solidFill>
                  <a:srgbClr val="FFFFFF"/>
                </a:solidFill>
                <a:effectLst/>
                <a:uLnTx/>
                <a:uFillTx/>
                <a:latin typeface="Arial"/>
                <a:ea typeface="微软雅黑"/>
                <a:cs typeface="+mn-ea"/>
                <a:sym typeface="+mn-lt"/>
              </a:rPr>
              <a:t>        感谢您下载PPT千图网平台上提供的产品，为了您和千图网以及原创作者的利益，请勿复制、传播、销售，否则将承担法律责任！千图网将对作品进行维权，按照传播下载次数的十倍进行索取赔偿！</a:t>
            </a:r>
          </a:p>
          <a:p>
            <a:pPr marL="0" marR="0" lvl="0" indent="0" algn="l" defTabSz="1828343" rtl="0" eaLnBrk="1" fontAlgn="auto" latinLnBrk="0" hangingPunct="1">
              <a:lnSpc>
                <a:spcPct val="200000"/>
              </a:lnSpc>
              <a:spcBef>
                <a:spcPts val="0"/>
              </a:spcBef>
              <a:spcAft>
                <a:spcPts val="0"/>
              </a:spcAft>
              <a:buClrTx/>
              <a:buSzTx/>
              <a:buFontTx/>
              <a:buNone/>
              <a:tabLst/>
              <a:defRPr/>
            </a:pPr>
            <a:r>
              <a:rPr kumimoji="0" lang="en-US" altLang="zh-CN" sz="2799" b="0" i="0" u="none" strike="noStrike" kern="1200" cap="none" spc="0" normalizeH="0" baseline="0" noProof="0" dirty="0">
                <a:ln>
                  <a:noFill/>
                </a:ln>
                <a:solidFill>
                  <a:srgbClr val="FFFFFF"/>
                </a:solidFill>
                <a:effectLst/>
                <a:uLnTx/>
                <a:uFillTx/>
                <a:latin typeface="Arial"/>
                <a:ea typeface="微软雅黑"/>
                <a:cs typeface="+mn-ea"/>
                <a:sym typeface="+mn-lt"/>
              </a:rPr>
              <a:t>1、千图网网站出售的PPT模版是免版税类（RF：Royalty-free）正版受《中华人民共和国著作法》和《世界版权公约》的保护，作品的所有权、版权和著作权归千图网所有，您下载的是PPT模版素材使用权。</a:t>
            </a:r>
          </a:p>
          <a:p>
            <a:pPr marL="0" marR="0" lvl="0" indent="0" algn="l" defTabSz="1828343" rtl="0" eaLnBrk="1" fontAlgn="auto" latinLnBrk="0" hangingPunct="1">
              <a:lnSpc>
                <a:spcPct val="200000"/>
              </a:lnSpc>
              <a:spcBef>
                <a:spcPts val="0"/>
              </a:spcBef>
              <a:spcAft>
                <a:spcPts val="0"/>
              </a:spcAft>
              <a:buClrTx/>
              <a:buSzTx/>
              <a:buFontTx/>
              <a:buNone/>
              <a:tabLst/>
              <a:defRPr/>
            </a:pPr>
            <a:r>
              <a:rPr kumimoji="0" lang="en-US" altLang="zh-CN" sz="2799" b="0" i="0" u="none" strike="noStrike" kern="1200" cap="none" spc="0" normalizeH="0" baseline="0" noProof="0" dirty="0">
                <a:ln>
                  <a:noFill/>
                </a:ln>
                <a:solidFill>
                  <a:srgbClr val="FFFFFF"/>
                </a:solidFill>
                <a:effectLst/>
                <a:uLnTx/>
                <a:uFillTx/>
                <a:latin typeface="Arial"/>
                <a:ea typeface="微软雅黑"/>
                <a:cs typeface="+mn-ea"/>
                <a:sym typeface="+mn-lt"/>
              </a:rPr>
              <a:t>2、不得将千图网的PPT模版、PPT素材，本身用于再出售，或者出租、出借、转让、分销、发布或者作为礼物供他人使用，不得转授权、出卖、转让本协议或本协议中的权利。</a:t>
            </a:r>
          </a:p>
          <a:p>
            <a:pPr marL="0" marR="0" lvl="0" indent="0" algn="l" defTabSz="1828343" rtl="0" eaLnBrk="1" fontAlgn="auto" latinLnBrk="0" hangingPunct="1">
              <a:lnSpc>
                <a:spcPct val="200000"/>
              </a:lnSpc>
              <a:spcBef>
                <a:spcPts val="0"/>
              </a:spcBef>
              <a:spcAft>
                <a:spcPts val="0"/>
              </a:spcAft>
              <a:buClrTx/>
              <a:buSzTx/>
              <a:buFontTx/>
              <a:buNone/>
              <a:tabLst/>
              <a:defRPr/>
            </a:pPr>
            <a:r>
              <a:rPr kumimoji="0" lang="en-US" altLang="zh-CN" sz="2799" b="0" i="0" u="none" strike="noStrike" kern="1200" cap="none" spc="0" normalizeH="0" baseline="0" noProof="0" dirty="0">
                <a:ln>
                  <a:noFill/>
                </a:ln>
                <a:solidFill>
                  <a:srgbClr val="FFFFFF"/>
                </a:solidFill>
                <a:effectLst/>
                <a:uLnTx/>
                <a:uFillTx/>
                <a:latin typeface="Arial"/>
                <a:ea typeface="微软雅黑"/>
                <a:cs typeface="+mn-ea"/>
                <a:sym typeface="+mn-lt"/>
              </a:rPr>
              <a:t>3、禁止把作品纳入商标或服务标记。</a:t>
            </a:r>
          </a:p>
          <a:p>
            <a:pPr marL="0" marR="0" lvl="0" indent="0" algn="l" defTabSz="1828343" rtl="0" eaLnBrk="1" fontAlgn="auto" latinLnBrk="0" hangingPunct="1">
              <a:lnSpc>
                <a:spcPct val="200000"/>
              </a:lnSpc>
              <a:spcBef>
                <a:spcPts val="0"/>
              </a:spcBef>
              <a:spcAft>
                <a:spcPts val="0"/>
              </a:spcAft>
              <a:buClrTx/>
              <a:buSzTx/>
              <a:buFontTx/>
              <a:buNone/>
              <a:tabLst/>
              <a:defRPr/>
            </a:pPr>
            <a:r>
              <a:rPr kumimoji="0" lang="en-US" altLang="zh-CN" sz="2799" b="0" i="0" u="none" strike="noStrike" kern="1200" cap="none" spc="0" normalizeH="0" baseline="0" noProof="0" dirty="0">
                <a:ln>
                  <a:noFill/>
                </a:ln>
                <a:solidFill>
                  <a:srgbClr val="FFFFFF"/>
                </a:solidFill>
                <a:effectLst/>
                <a:uLnTx/>
                <a:uFillTx/>
                <a:latin typeface="Arial"/>
                <a:ea typeface="微软雅黑"/>
                <a:cs typeface="+mn-ea"/>
                <a:sym typeface="+mn-lt"/>
              </a:rPr>
              <a:t>4、禁止用户用下载格式在网上传播作品。或者作品可以让第三方单独付费或共享免费下载、或通过转移电话服务系统传播。</a:t>
            </a:r>
          </a:p>
        </p:txBody>
      </p:sp>
    </p:spTree>
    <p:extLst>
      <p:ext uri="{BB962C8B-B14F-4D97-AF65-F5344CB8AC3E}">
        <p14:creationId xmlns:p14="http://schemas.microsoft.com/office/powerpoint/2010/main" val="1891996915"/>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676400" y="730250"/>
            <a:ext cx="21024850" cy="2651125"/>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4067734275"/>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_Two Bar Text Subtitle">
    <p:spTree>
      <p:nvGrpSpPr>
        <p:cNvPr id="1" name=""/>
        <p:cNvGrpSpPr/>
        <p:nvPr/>
      </p:nvGrpSpPr>
      <p:grpSpPr>
        <a:xfrm>
          <a:off x="0" y="0"/>
          <a:ext cx="0" cy="0"/>
          <a:chOff x="0" y="0"/>
          <a:chExt cx="0" cy="0"/>
        </a:xfrm>
      </p:grpSpPr>
      <p:pic>
        <p:nvPicPr>
          <p:cNvPr id="3" name="Picture Placeholder 6" descr="德國工廠-塑科精密 copy.jpg"/>
          <p:cNvPicPr>
            <a:picLocks noChangeAspect="1"/>
          </p:cNvPicPr>
          <p:nvPr userDrawn="1"/>
        </p:nvPicPr>
        <p:blipFill>
          <a:blip r:embed="rId2" cstate="email"/>
          <a:srcRect l="1" r="1"/>
          <a:stretch>
            <a:fillRect/>
          </a:stretch>
        </p:blipFill>
        <p:spPr bwMode="auto">
          <a:xfrm>
            <a:off x="0" y="0"/>
            <a:ext cx="24377650" cy="9673915"/>
          </a:xfrm>
          <a:prstGeom prst="rect">
            <a:avLst/>
          </a:prstGeom>
          <a:noFill/>
          <a:ln w="9525">
            <a:noFill/>
            <a:miter lim="800000"/>
            <a:headEnd/>
            <a:tailEnd/>
          </a:ln>
        </p:spPr>
      </p:pic>
      <p:grpSp>
        <p:nvGrpSpPr>
          <p:cNvPr id="4" name="Group 9"/>
          <p:cNvGrpSpPr/>
          <p:nvPr userDrawn="1"/>
        </p:nvGrpSpPr>
        <p:grpSpPr>
          <a:xfrm>
            <a:off x="538044" y="2079343"/>
            <a:ext cx="23207782" cy="5390572"/>
            <a:chOff x="1137048" y="1338784"/>
            <a:chExt cx="13624967" cy="6522591"/>
          </a:xfrm>
          <a:solidFill>
            <a:schemeClr val="bg1"/>
          </a:solidFill>
        </p:grpSpPr>
        <p:sp>
          <p:nvSpPr>
            <p:cNvPr id="5" name="Half Frame 1"/>
            <p:cNvSpPr/>
            <p:nvPr/>
          </p:nvSpPr>
          <p:spPr>
            <a:xfrm>
              <a:off x="1137048" y="1338784"/>
              <a:ext cx="2226807" cy="1840336"/>
            </a:xfrm>
            <a:prstGeom prst="halfFrame">
              <a:avLst>
                <a:gd name="adj1" fmla="val 14113"/>
                <a:gd name="adj2" fmla="val 14114"/>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a:solidFill>
                  <a:schemeClr val="tx1"/>
                </a:solidFill>
              </a:endParaRPr>
            </a:p>
          </p:txBody>
        </p:sp>
        <p:sp>
          <p:nvSpPr>
            <p:cNvPr id="6" name="Half Frame 10"/>
            <p:cNvSpPr/>
            <p:nvPr/>
          </p:nvSpPr>
          <p:spPr>
            <a:xfrm rot="10800000">
              <a:off x="12535208" y="6021039"/>
              <a:ext cx="2226807" cy="1840336"/>
            </a:xfrm>
            <a:prstGeom prst="halfFrame">
              <a:avLst>
                <a:gd name="adj1" fmla="val 14113"/>
                <a:gd name="adj2" fmla="val 14114"/>
              </a:avLst>
            </a:prstGeom>
            <a:grp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000">
                <a:solidFill>
                  <a:schemeClr val="tx1"/>
                </a:solidFill>
              </a:endParaRPr>
            </a:p>
          </p:txBody>
        </p:sp>
      </p:grpSp>
      <p:sp>
        <p:nvSpPr>
          <p:cNvPr id="7" name="Oval 29"/>
          <p:cNvSpPr/>
          <p:nvPr userDrawn="1"/>
        </p:nvSpPr>
        <p:spPr>
          <a:xfrm>
            <a:off x="12152730" y="10209414"/>
            <a:ext cx="1800913" cy="1800913"/>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41"/>
          <p:cNvSpPr/>
          <p:nvPr userDrawn="1"/>
        </p:nvSpPr>
        <p:spPr>
          <a:xfrm>
            <a:off x="14572430" y="10209414"/>
            <a:ext cx="1800913" cy="1800913"/>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42"/>
          <p:cNvSpPr/>
          <p:nvPr userDrawn="1"/>
        </p:nvSpPr>
        <p:spPr>
          <a:xfrm>
            <a:off x="16992130" y="10209414"/>
            <a:ext cx="1800913" cy="1800913"/>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45"/>
          <p:cNvSpPr/>
          <p:nvPr userDrawn="1"/>
        </p:nvSpPr>
        <p:spPr>
          <a:xfrm>
            <a:off x="19411830" y="10209414"/>
            <a:ext cx="1800913" cy="1800913"/>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46"/>
          <p:cNvSpPr/>
          <p:nvPr userDrawn="1"/>
        </p:nvSpPr>
        <p:spPr>
          <a:xfrm>
            <a:off x="21831530" y="10209414"/>
            <a:ext cx="1800913" cy="1800913"/>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48"/>
          <p:cNvGrpSpPr/>
          <p:nvPr userDrawn="1"/>
        </p:nvGrpSpPr>
        <p:grpSpPr>
          <a:xfrm>
            <a:off x="19898015" y="10656813"/>
            <a:ext cx="905522" cy="906115"/>
            <a:chOff x="2524463" y="4766967"/>
            <a:chExt cx="618725" cy="618888"/>
          </a:xfrm>
          <a:solidFill>
            <a:schemeClr val="bg1"/>
          </a:solidFill>
        </p:grpSpPr>
        <p:sp>
          <p:nvSpPr>
            <p:cNvPr id="13" name="Freeform 67"/>
            <p:cNvSpPr>
              <a:spLocks noChangeArrowheads="1"/>
            </p:cNvSpPr>
            <p:nvPr/>
          </p:nvSpPr>
          <p:spPr bwMode="auto">
            <a:xfrm>
              <a:off x="2704225" y="4779511"/>
              <a:ext cx="117056" cy="117086"/>
            </a:xfrm>
            <a:custGeom>
              <a:avLst/>
              <a:gdLst>
                <a:gd name="T0" fmla="*/ 0 w 123"/>
                <a:gd name="T1" fmla="*/ 122 h 123"/>
                <a:gd name="T2" fmla="*/ 0 w 123"/>
                <a:gd name="T3" fmla="*/ 122 h 123"/>
                <a:gd name="T4" fmla="*/ 122 w 123"/>
                <a:gd name="T5" fmla="*/ 122 h 123"/>
                <a:gd name="T6" fmla="*/ 122 w 123"/>
                <a:gd name="T7" fmla="*/ 0 h 123"/>
                <a:gd name="T8" fmla="*/ 0 w 123"/>
                <a:gd name="T9" fmla="*/ 122 h 123"/>
              </a:gdLst>
              <a:ahLst/>
              <a:cxnLst>
                <a:cxn ang="0">
                  <a:pos x="T0" y="T1"/>
                </a:cxn>
                <a:cxn ang="0">
                  <a:pos x="T2" y="T3"/>
                </a:cxn>
                <a:cxn ang="0">
                  <a:pos x="T4" y="T5"/>
                </a:cxn>
                <a:cxn ang="0">
                  <a:pos x="T6" y="T7"/>
                </a:cxn>
                <a:cxn ang="0">
                  <a:pos x="T8" y="T9"/>
                </a:cxn>
              </a:cxnLst>
              <a:rect l="0" t="0" r="r" b="b"/>
              <a:pathLst>
                <a:path w="123" h="123">
                  <a:moveTo>
                    <a:pt x="0" y="122"/>
                  </a:moveTo>
                  <a:lnTo>
                    <a:pt x="0" y="122"/>
                  </a:lnTo>
                  <a:cubicBezTo>
                    <a:pt x="122" y="122"/>
                    <a:pt x="122" y="122"/>
                    <a:pt x="122" y="122"/>
                  </a:cubicBezTo>
                  <a:cubicBezTo>
                    <a:pt x="122" y="0"/>
                    <a:pt x="122" y="0"/>
                    <a:pt x="122" y="0"/>
                  </a:cubicBezTo>
                  <a:cubicBezTo>
                    <a:pt x="68" y="0"/>
                    <a:pt x="26" y="54"/>
                    <a:pt x="0" y="122"/>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15" name="Freeform 68"/>
            <p:cNvSpPr>
              <a:spLocks noChangeArrowheads="1"/>
            </p:cNvSpPr>
            <p:nvPr/>
          </p:nvSpPr>
          <p:spPr bwMode="auto">
            <a:xfrm>
              <a:off x="2666603" y="4934235"/>
              <a:ext cx="154681" cy="129630"/>
            </a:xfrm>
            <a:custGeom>
              <a:avLst/>
              <a:gdLst>
                <a:gd name="T0" fmla="*/ 163 w 164"/>
                <a:gd name="T1" fmla="*/ 136 h 137"/>
                <a:gd name="T2" fmla="*/ 163 w 164"/>
                <a:gd name="T3" fmla="*/ 136 h 137"/>
                <a:gd name="T4" fmla="*/ 163 w 164"/>
                <a:gd name="T5" fmla="*/ 0 h 137"/>
                <a:gd name="T6" fmla="*/ 27 w 164"/>
                <a:gd name="T7" fmla="*/ 0 h 137"/>
                <a:gd name="T8" fmla="*/ 0 w 164"/>
                <a:gd name="T9" fmla="*/ 136 h 137"/>
                <a:gd name="T10" fmla="*/ 163 w 164"/>
                <a:gd name="T11" fmla="*/ 136 h 137"/>
              </a:gdLst>
              <a:ahLst/>
              <a:cxnLst>
                <a:cxn ang="0">
                  <a:pos x="T0" y="T1"/>
                </a:cxn>
                <a:cxn ang="0">
                  <a:pos x="T2" y="T3"/>
                </a:cxn>
                <a:cxn ang="0">
                  <a:pos x="T4" y="T5"/>
                </a:cxn>
                <a:cxn ang="0">
                  <a:pos x="T6" y="T7"/>
                </a:cxn>
                <a:cxn ang="0">
                  <a:pos x="T8" y="T9"/>
                </a:cxn>
                <a:cxn ang="0">
                  <a:pos x="T10" y="T11"/>
                </a:cxn>
              </a:cxnLst>
              <a:rect l="0" t="0" r="r" b="b"/>
              <a:pathLst>
                <a:path w="164" h="137">
                  <a:moveTo>
                    <a:pt x="163" y="136"/>
                  </a:moveTo>
                  <a:lnTo>
                    <a:pt x="163" y="136"/>
                  </a:lnTo>
                  <a:cubicBezTo>
                    <a:pt x="163" y="0"/>
                    <a:pt x="163" y="0"/>
                    <a:pt x="163" y="0"/>
                  </a:cubicBezTo>
                  <a:cubicBezTo>
                    <a:pt x="27" y="0"/>
                    <a:pt x="27" y="0"/>
                    <a:pt x="27" y="0"/>
                  </a:cubicBezTo>
                  <a:cubicBezTo>
                    <a:pt x="13" y="40"/>
                    <a:pt x="0" y="82"/>
                    <a:pt x="0" y="136"/>
                  </a:cubicBezTo>
                  <a:lnTo>
                    <a:pt x="163" y="136"/>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16" name="Freeform 69"/>
            <p:cNvSpPr>
              <a:spLocks noChangeArrowheads="1"/>
            </p:cNvSpPr>
            <p:nvPr/>
          </p:nvSpPr>
          <p:spPr bwMode="auto">
            <a:xfrm>
              <a:off x="2850546" y="4779511"/>
              <a:ext cx="117056" cy="117086"/>
            </a:xfrm>
            <a:custGeom>
              <a:avLst/>
              <a:gdLst>
                <a:gd name="T0" fmla="*/ 0 w 122"/>
                <a:gd name="T1" fmla="*/ 0 h 123"/>
                <a:gd name="T2" fmla="*/ 0 w 122"/>
                <a:gd name="T3" fmla="*/ 0 h 123"/>
                <a:gd name="T4" fmla="*/ 0 w 122"/>
                <a:gd name="T5" fmla="*/ 122 h 123"/>
                <a:gd name="T6" fmla="*/ 121 w 122"/>
                <a:gd name="T7" fmla="*/ 122 h 123"/>
                <a:gd name="T8" fmla="*/ 0 w 122"/>
                <a:gd name="T9" fmla="*/ 0 h 123"/>
              </a:gdLst>
              <a:ahLst/>
              <a:cxnLst>
                <a:cxn ang="0">
                  <a:pos x="T0" y="T1"/>
                </a:cxn>
                <a:cxn ang="0">
                  <a:pos x="T2" y="T3"/>
                </a:cxn>
                <a:cxn ang="0">
                  <a:pos x="T4" y="T5"/>
                </a:cxn>
                <a:cxn ang="0">
                  <a:pos x="T6" y="T7"/>
                </a:cxn>
                <a:cxn ang="0">
                  <a:pos x="T8" y="T9"/>
                </a:cxn>
              </a:cxnLst>
              <a:rect l="0" t="0" r="r" b="b"/>
              <a:pathLst>
                <a:path w="122" h="123">
                  <a:moveTo>
                    <a:pt x="0" y="0"/>
                  </a:moveTo>
                  <a:lnTo>
                    <a:pt x="0" y="0"/>
                  </a:lnTo>
                  <a:cubicBezTo>
                    <a:pt x="0" y="122"/>
                    <a:pt x="0" y="122"/>
                    <a:pt x="0" y="122"/>
                  </a:cubicBezTo>
                  <a:cubicBezTo>
                    <a:pt x="121" y="122"/>
                    <a:pt x="121" y="122"/>
                    <a:pt x="121" y="122"/>
                  </a:cubicBezTo>
                  <a:cubicBezTo>
                    <a:pt x="95" y="54"/>
                    <a:pt x="41" y="0"/>
                    <a:pt x="0"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17" name="Freeform 70"/>
            <p:cNvSpPr>
              <a:spLocks noChangeArrowheads="1"/>
            </p:cNvSpPr>
            <p:nvPr/>
          </p:nvSpPr>
          <p:spPr bwMode="auto">
            <a:xfrm>
              <a:off x="2524463" y="5088955"/>
              <a:ext cx="142140" cy="142175"/>
            </a:xfrm>
            <a:custGeom>
              <a:avLst/>
              <a:gdLst>
                <a:gd name="T0" fmla="*/ 122 w 151"/>
                <a:gd name="T1" fmla="*/ 0 h 150"/>
                <a:gd name="T2" fmla="*/ 122 w 151"/>
                <a:gd name="T3" fmla="*/ 0 h 150"/>
                <a:gd name="T4" fmla="*/ 0 w 151"/>
                <a:gd name="T5" fmla="*/ 0 h 150"/>
                <a:gd name="T6" fmla="*/ 42 w 151"/>
                <a:gd name="T7" fmla="*/ 149 h 150"/>
                <a:gd name="T8" fmla="*/ 42 w 151"/>
                <a:gd name="T9" fmla="*/ 149 h 150"/>
                <a:gd name="T10" fmla="*/ 150 w 151"/>
                <a:gd name="T11" fmla="*/ 149 h 150"/>
                <a:gd name="T12" fmla="*/ 122 w 151"/>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1" h="150">
                  <a:moveTo>
                    <a:pt x="122" y="0"/>
                  </a:moveTo>
                  <a:lnTo>
                    <a:pt x="122" y="0"/>
                  </a:lnTo>
                  <a:cubicBezTo>
                    <a:pt x="0" y="0"/>
                    <a:pt x="0" y="0"/>
                    <a:pt x="0" y="0"/>
                  </a:cubicBezTo>
                  <a:cubicBezTo>
                    <a:pt x="0" y="54"/>
                    <a:pt x="14" y="109"/>
                    <a:pt x="42" y="149"/>
                  </a:cubicBezTo>
                  <a:lnTo>
                    <a:pt x="42" y="149"/>
                  </a:lnTo>
                  <a:cubicBezTo>
                    <a:pt x="150" y="149"/>
                    <a:pt x="150" y="149"/>
                    <a:pt x="150" y="149"/>
                  </a:cubicBezTo>
                  <a:cubicBezTo>
                    <a:pt x="136" y="109"/>
                    <a:pt x="122" y="54"/>
                    <a:pt x="122"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18" name="Freeform 71"/>
            <p:cNvSpPr>
              <a:spLocks noChangeArrowheads="1"/>
            </p:cNvSpPr>
            <p:nvPr/>
          </p:nvSpPr>
          <p:spPr bwMode="auto">
            <a:xfrm>
              <a:off x="3001048" y="5088955"/>
              <a:ext cx="142140" cy="142175"/>
            </a:xfrm>
            <a:custGeom>
              <a:avLst/>
              <a:gdLst>
                <a:gd name="T0" fmla="*/ 14 w 150"/>
                <a:gd name="T1" fmla="*/ 0 h 150"/>
                <a:gd name="T2" fmla="*/ 14 w 150"/>
                <a:gd name="T3" fmla="*/ 0 h 150"/>
                <a:gd name="T4" fmla="*/ 0 w 150"/>
                <a:gd name="T5" fmla="*/ 149 h 150"/>
                <a:gd name="T6" fmla="*/ 95 w 150"/>
                <a:gd name="T7" fmla="*/ 149 h 150"/>
                <a:gd name="T8" fmla="*/ 109 w 150"/>
                <a:gd name="T9" fmla="*/ 149 h 150"/>
                <a:gd name="T10" fmla="*/ 149 w 150"/>
                <a:gd name="T11" fmla="*/ 0 h 150"/>
                <a:gd name="T12" fmla="*/ 14 w 150"/>
                <a:gd name="T13" fmla="*/ 0 h 150"/>
              </a:gdLst>
              <a:ahLst/>
              <a:cxnLst>
                <a:cxn ang="0">
                  <a:pos x="T0" y="T1"/>
                </a:cxn>
                <a:cxn ang="0">
                  <a:pos x="T2" y="T3"/>
                </a:cxn>
                <a:cxn ang="0">
                  <a:pos x="T4" y="T5"/>
                </a:cxn>
                <a:cxn ang="0">
                  <a:pos x="T6" y="T7"/>
                </a:cxn>
                <a:cxn ang="0">
                  <a:pos x="T8" y="T9"/>
                </a:cxn>
                <a:cxn ang="0">
                  <a:pos x="T10" y="T11"/>
                </a:cxn>
                <a:cxn ang="0">
                  <a:pos x="T12" y="T13"/>
                </a:cxn>
              </a:cxnLst>
              <a:rect l="0" t="0" r="r" b="b"/>
              <a:pathLst>
                <a:path w="150" h="150">
                  <a:moveTo>
                    <a:pt x="14" y="0"/>
                  </a:moveTo>
                  <a:lnTo>
                    <a:pt x="14" y="0"/>
                  </a:lnTo>
                  <a:cubicBezTo>
                    <a:pt x="14" y="54"/>
                    <a:pt x="0" y="109"/>
                    <a:pt x="0" y="149"/>
                  </a:cubicBezTo>
                  <a:cubicBezTo>
                    <a:pt x="95" y="149"/>
                    <a:pt x="95" y="149"/>
                    <a:pt x="95" y="149"/>
                  </a:cubicBezTo>
                  <a:lnTo>
                    <a:pt x="109" y="149"/>
                  </a:lnTo>
                  <a:cubicBezTo>
                    <a:pt x="122" y="109"/>
                    <a:pt x="149" y="54"/>
                    <a:pt x="149" y="0"/>
                  </a:cubicBezTo>
                  <a:lnTo>
                    <a:pt x="14" y="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19" name="Freeform 72"/>
            <p:cNvSpPr>
              <a:spLocks noChangeArrowheads="1"/>
            </p:cNvSpPr>
            <p:nvPr/>
          </p:nvSpPr>
          <p:spPr bwMode="auto">
            <a:xfrm>
              <a:off x="2666603" y="5088955"/>
              <a:ext cx="154681" cy="142175"/>
            </a:xfrm>
            <a:custGeom>
              <a:avLst/>
              <a:gdLst>
                <a:gd name="T0" fmla="*/ 163 w 164"/>
                <a:gd name="T1" fmla="*/ 0 h 150"/>
                <a:gd name="T2" fmla="*/ 163 w 164"/>
                <a:gd name="T3" fmla="*/ 0 h 150"/>
                <a:gd name="T4" fmla="*/ 0 w 164"/>
                <a:gd name="T5" fmla="*/ 0 h 150"/>
                <a:gd name="T6" fmla="*/ 27 w 164"/>
                <a:gd name="T7" fmla="*/ 149 h 150"/>
                <a:gd name="T8" fmla="*/ 163 w 164"/>
                <a:gd name="T9" fmla="*/ 149 h 150"/>
                <a:gd name="T10" fmla="*/ 163 w 164"/>
                <a:gd name="T11" fmla="*/ 0 h 150"/>
              </a:gdLst>
              <a:ahLst/>
              <a:cxnLst>
                <a:cxn ang="0">
                  <a:pos x="T0" y="T1"/>
                </a:cxn>
                <a:cxn ang="0">
                  <a:pos x="T2" y="T3"/>
                </a:cxn>
                <a:cxn ang="0">
                  <a:pos x="T4" y="T5"/>
                </a:cxn>
                <a:cxn ang="0">
                  <a:pos x="T6" y="T7"/>
                </a:cxn>
                <a:cxn ang="0">
                  <a:pos x="T8" y="T9"/>
                </a:cxn>
                <a:cxn ang="0">
                  <a:pos x="T10" y="T11"/>
                </a:cxn>
              </a:cxnLst>
              <a:rect l="0" t="0" r="r" b="b"/>
              <a:pathLst>
                <a:path w="164" h="150">
                  <a:moveTo>
                    <a:pt x="163" y="0"/>
                  </a:moveTo>
                  <a:lnTo>
                    <a:pt x="163" y="0"/>
                  </a:lnTo>
                  <a:cubicBezTo>
                    <a:pt x="0" y="0"/>
                    <a:pt x="0" y="0"/>
                    <a:pt x="0" y="0"/>
                  </a:cubicBezTo>
                  <a:cubicBezTo>
                    <a:pt x="0" y="54"/>
                    <a:pt x="13" y="109"/>
                    <a:pt x="27" y="149"/>
                  </a:cubicBezTo>
                  <a:cubicBezTo>
                    <a:pt x="163" y="149"/>
                    <a:pt x="163" y="149"/>
                    <a:pt x="163" y="149"/>
                  </a:cubicBezTo>
                  <a:lnTo>
                    <a:pt x="163" y="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0" name="Freeform 73"/>
            <p:cNvSpPr>
              <a:spLocks noChangeArrowheads="1"/>
            </p:cNvSpPr>
            <p:nvPr/>
          </p:nvSpPr>
          <p:spPr bwMode="auto">
            <a:xfrm>
              <a:off x="2524463" y="4921688"/>
              <a:ext cx="142140" cy="142175"/>
            </a:xfrm>
            <a:custGeom>
              <a:avLst/>
              <a:gdLst>
                <a:gd name="T0" fmla="*/ 122 w 151"/>
                <a:gd name="T1" fmla="*/ 150 h 151"/>
                <a:gd name="T2" fmla="*/ 122 w 151"/>
                <a:gd name="T3" fmla="*/ 150 h 151"/>
                <a:gd name="T4" fmla="*/ 150 w 151"/>
                <a:gd name="T5" fmla="*/ 14 h 151"/>
                <a:gd name="T6" fmla="*/ 42 w 151"/>
                <a:gd name="T7" fmla="*/ 14 h 151"/>
                <a:gd name="T8" fmla="*/ 42 w 151"/>
                <a:gd name="T9" fmla="*/ 0 h 151"/>
                <a:gd name="T10" fmla="*/ 0 w 151"/>
                <a:gd name="T11" fmla="*/ 150 h 151"/>
                <a:gd name="T12" fmla="*/ 122 w 151"/>
                <a:gd name="T13" fmla="*/ 150 h 151"/>
              </a:gdLst>
              <a:ahLst/>
              <a:cxnLst>
                <a:cxn ang="0">
                  <a:pos x="T0" y="T1"/>
                </a:cxn>
                <a:cxn ang="0">
                  <a:pos x="T2" y="T3"/>
                </a:cxn>
                <a:cxn ang="0">
                  <a:pos x="T4" y="T5"/>
                </a:cxn>
                <a:cxn ang="0">
                  <a:pos x="T6" y="T7"/>
                </a:cxn>
                <a:cxn ang="0">
                  <a:pos x="T8" y="T9"/>
                </a:cxn>
                <a:cxn ang="0">
                  <a:pos x="T10" y="T11"/>
                </a:cxn>
                <a:cxn ang="0">
                  <a:pos x="T12" y="T13"/>
                </a:cxn>
              </a:cxnLst>
              <a:rect l="0" t="0" r="r" b="b"/>
              <a:pathLst>
                <a:path w="151" h="151">
                  <a:moveTo>
                    <a:pt x="122" y="150"/>
                  </a:moveTo>
                  <a:lnTo>
                    <a:pt x="122" y="150"/>
                  </a:lnTo>
                  <a:cubicBezTo>
                    <a:pt x="122" y="96"/>
                    <a:pt x="136" y="54"/>
                    <a:pt x="150" y="14"/>
                  </a:cubicBezTo>
                  <a:cubicBezTo>
                    <a:pt x="42" y="14"/>
                    <a:pt x="42" y="14"/>
                    <a:pt x="42" y="14"/>
                  </a:cubicBezTo>
                  <a:lnTo>
                    <a:pt x="42" y="0"/>
                  </a:lnTo>
                  <a:cubicBezTo>
                    <a:pt x="14" y="54"/>
                    <a:pt x="0" y="96"/>
                    <a:pt x="0" y="150"/>
                  </a:cubicBezTo>
                  <a:lnTo>
                    <a:pt x="122" y="15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1" name="Freeform 74"/>
            <p:cNvSpPr>
              <a:spLocks noChangeArrowheads="1"/>
            </p:cNvSpPr>
            <p:nvPr/>
          </p:nvSpPr>
          <p:spPr bwMode="auto">
            <a:xfrm>
              <a:off x="2850547" y="4934235"/>
              <a:ext cx="142140" cy="129630"/>
            </a:xfrm>
            <a:custGeom>
              <a:avLst/>
              <a:gdLst>
                <a:gd name="T0" fmla="*/ 149 w 150"/>
                <a:gd name="T1" fmla="*/ 136 h 137"/>
                <a:gd name="T2" fmla="*/ 149 w 150"/>
                <a:gd name="T3" fmla="*/ 136 h 137"/>
                <a:gd name="T4" fmla="*/ 121 w 150"/>
                <a:gd name="T5" fmla="*/ 0 h 137"/>
                <a:gd name="T6" fmla="*/ 0 w 150"/>
                <a:gd name="T7" fmla="*/ 0 h 137"/>
                <a:gd name="T8" fmla="*/ 0 w 150"/>
                <a:gd name="T9" fmla="*/ 136 h 137"/>
                <a:gd name="T10" fmla="*/ 149 w 150"/>
                <a:gd name="T11" fmla="*/ 136 h 137"/>
              </a:gdLst>
              <a:ahLst/>
              <a:cxnLst>
                <a:cxn ang="0">
                  <a:pos x="T0" y="T1"/>
                </a:cxn>
                <a:cxn ang="0">
                  <a:pos x="T2" y="T3"/>
                </a:cxn>
                <a:cxn ang="0">
                  <a:pos x="T4" y="T5"/>
                </a:cxn>
                <a:cxn ang="0">
                  <a:pos x="T6" y="T7"/>
                </a:cxn>
                <a:cxn ang="0">
                  <a:pos x="T8" y="T9"/>
                </a:cxn>
                <a:cxn ang="0">
                  <a:pos x="T10" y="T11"/>
                </a:cxn>
              </a:cxnLst>
              <a:rect l="0" t="0" r="r" b="b"/>
              <a:pathLst>
                <a:path w="150" h="137">
                  <a:moveTo>
                    <a:pt x="149" y="136"/>
                  </a:moveTo>
                  <a:lnTo>
                    <a:pt x="149" y="136"/>
                  </a:lnTo>
                  <a:cubicBezTo>
                    <a:pt x="149" y="82"/>
                    <a:pt x="135" y="40"/>
                    <a:pt x="121" y="0"/>
                  </a:cubicBezTo>
                  <a:cubicBezTo>
                    <a:pt x="0" y="0"/>
                    <a:pt x="0" y="0"/>
                    <a:pt x="0" y="0"/>
                  </a:cubicBezTo>
                  <a:cubicBezTo>
                    <a:pt x="0" y="136"/>
                    <a:pt x="0" y="136"/>
                    <a:pt x="0" y="136"/>
                  </a:cubicBezTo>
                  <a:lnTo>
                    <a:pt x="149" y="136"/>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2" name="Freeform 75"/>
            <p:cNvSpPr>
              <a:spLocks noChangeArrowheads="1"/>
            </p:cNvSpPr>
            <p:nvPr/>
          </p:nvSpPr>
          <p:spPr bwMode="auto">
            <a:xfrm>
              <a:off x="2574630" y="4766967"/>
              <a:ext cx="183944" cy="129630"/>
            </a:xfrm>
            <a:custGeom>
              <a:avLst/>
              <a:gdLst>
                <a:gd name="T0" fmla="*/ 109 w 192"/>
                <a:gd name="T1" fmla="*/ 136 h 137"/>
                <a:gd name="T2" fmla="*/ 109 w 192"/>
                <a:gd name="T3" fmla="*/ 136 h 137"/>
                <a:gd name="T4" fmla="*/ 191 w 192"/>
                <a:gd name="T5" fmla="*/ 0 h 137"/>
                <a:gd name="T6" fmla="*/ 0 w 192"/>
                <a:gd name="T7" fmla="*/ 136 h 137"/>
                <a:gd name="T8" fmla="*/ 109 w 192"/>
                <a:gd name="T9" fmla="*/ 136 h 137"/>
              </a:gdLst>
              <a:ahLst/>
              <a:cxnLst>
                <a:cxn ang="0">
                  <a:pos x="T0" y="T1"/>
                </a:cxn>
                <a:cxn ang="0">
                  <a:pos x="T2" y="T3"/>
                </a:cxn>
                <a:cxn ang="0">
                  <a:pos x="T4" y="T5"/>
                </a:cxn>
                <a:cxn ang="0">
                  <a:pos x="T6" y="T7"/>
                </a:cxn>
                <a:cxn ang="0">
                  <a:pos x="T8" y="T9"/>
                </a:cxn>
              </a:cxnLst>
              <a:rect l="0" t="0" r="r" b="b"/>
              <a:pathLst>
                <a:path w="192" h="137">
                  <a:moveTo>
                    <a:pt x="109" y="136"/>
                  </a:moveTo>
                  <a:lnTo>
                    <a:pt x="109" y="136"/>
                  </a:lnTo>
                  <a:cubicBezTo>
                    <a:pt x="123" y="82"/>
                    <a:pt x="151" y="28"/>
                    <a:pt x="191" y="0"/>
                  </a:cubicBezTo>
                  <a:cubicBezTo>
                    <a:pt x="109" y="28"/>
                    <a:pt x="42" y="82"/>
                    <a:pt x="0" y="136"/>
                  </a:cubicBezTo>
                  <a:lnTo>
                    <a:pt x="109" y="136"/>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3" name="Freeform 76"/>
            <p:cNvSpPr>
              <a:spLocks noChangeArrowheads="1"/>
            </p:cNvSpPr>
            <p:nvPr/>
          </p:nvSpPr>
          <p:spPr bwMode="auto">
            <a:xfrm>
              <a:off x="2574630" y="5256222"/>
              <a:ext cx="183944" cy="129633"/>
            </a:xfrm>
            <a:custGeom>
              <a:avLst/>
              <a:gdLst>
                <a:gd name="T0" fmla="*/ 109 w 192"/>
                <a:gd name="T1" fmla="*/ 0 h 136"/>
                <a:gd name="T2" fmla="*/ 109 w 192"/>
                <a:gd name="T3" fmla="*/ 0 h 136"/>
                <a:gd name="T4" fmla="*/ 0 w 192"/>
                <a:gd name="T5" fmla="*/ 0 h 136"/>
                <a:gd name="T6" fmla="*/ 191 w 192"/>
                <a:gd name="T7" fmla="*/ 135 h 136"/>
                <a:gd name="T8" fmla="*/ 109 w 192"/>
                <a:gd name="T9" fmla="*/ 0 h 136"/>
              </a:gdLst>
              <a:ahLst/>
              <a:cxnLst>
                <a:cxn ang="0">
                  <a:pos x="T0" y="T1"/>
                </a:cxn>
                <a:cxn ang="0">
                  <a:pos x="T2" y="T3"/>
                </a:cxn>
                <a:cxn ang="0">
                  <a:pos x="T4" y="T5"/>
                </a:cxn>
                <a:cxn ang="0">
                  <a:pos x="T6" y="T7"/>
                </a:cxn>
                <a:cxn ang="0">
                  <a:pos x="T8" y="T9"/>
                </a:cxn>
              </a:cxnLst>
              <a:rect l="0" t="0" r="r" b="b"/>
              <a:pathLst>
                <a:path w="192" h="136">
                  <a:moveTo>
                    <a:pt x="109" y="0"/>
                  </a:moveTo>
                  <a:lnTo>
                    <a:pt x="109" y="0"/>
                  </a:lnTo>
                  <a:cubicBezTo>
                    <a:pt x="0" y="0"/>
                    <a:pt x="0" y="0"/>
                    <a:pt x="0" y="0"/>
                  </a:cubicBezTo>
                  <a:cubicBezTo>
                    <a:pt x="42" y="67"/>
                    <a:pt x="109" y="121"/>
                    <a:pt x="191" y="135"/>
                  </a:cubicBezTo>
                  <a:cubicBezTo>
                    <a:pt x="151" y="109"/>
                    <a:pt x="123" y="67"/>
                    <a:pt x="109"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4" name="Freeform 77"/>
            <p:cNvSpPr>
              <a:spLocks noChangeArrowheads="1"/>
            </p:cNvSpPr>
            <p:nvPr/>
          </p:nvSpPr>
          <p:spPr bwMode="auto">
            <a:xfrm>
              <a:off x="2900713" y="4766967"/>
              <a:ext cx="179762" cy="129630"/>
            </a:xfrm>
            <a:custGeom>
              <a:avLst/>
              <a:gdLst>
                <a:gd name="T0" fmla="*/ 95 w 191"/>
                <a:gd name="T1" fmla="*/ 136 h 137"/>
                <a:gd name="T2" fmla="*/ 95 w 191"/>
                <a:gd name="T3" fmla="*/ 136 h 137"/>
                <a:gd name="T4" fmla="*/ 190 w 191"/>
                <a:gd name="T5" fmla="*/ 136 h 137"/>
                <a:gd name="T6" fmla="*/ 0 w 191"/>
                <a:gd name="T7" fmla="*/ 0 h 137"/>
                <a:gd name="T8" fmla="*/ 95 w 191"/>
                <a:gd name="T9" fmla="*/ 136 h 137"/>
              </a:gdLst>
              <a:ahLst/>
              <a:cxnLst>
                <a:cxn ang="0">
                  <a:pos x="T0" y="T1"/>
                </a:cxn>
                <a:cxn ang="0">
                  <a:pos x="T2" y="T3"/>
                </a:cxn>
                <a:cxn ang="0">
                  <a:pos x="T4" y="T5"/>
                </a:cxn>
                <a:cxn ang="0">
                  <a:pos x="T6" y="T7"/>
                </a:cxn>
                <a:cxn ang="0">
                  <a:pos x="T8" y="T9"/>
                </a:cxn>
              </a:cxnLst>
              <a:rect l="0" t="0" r="r" b="b"/>
              <a:pathLst>
                <a:path w="191" h="137">
                  <a:moveTo>
                    <a:pt x="95" y="136"/>
                  </a:moveTo>
                  <a:lnTo>
                    <a:pt x="95" y="136"/>
                  </a:lnTo>
                  <a:cubicBezTo>
                    <a:pt x="190" y="136"/>
                    <a:pt x="190" y="136"/>
                    <a:pt x="190" y="136"/>
                  </a:cubicBezTo>
                  <a:cubicBezTo>
                    <a:pt x="150" y="82"/>
                    <a:pt x="81" y="28"/>
                    <a:pt x="0" y="0"/>
                  </a:cubicBezTo>
                  <a:cubicBezTo>
                    <a:pt x="41" y="28"/>
                    <a:pt x="67" y="82"/>
                    <a:pt x="95" y="136"/>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5" name="Freeform 78"/>
            <p:cNvSpPr>
              <a:spLocks noChangeArrowheads="1"/>
            </p:cNvSpPr>
            <p:nvPr/>
          </p:nvSpPr>
          <p:spPr bwMode="auto">
            <a:xfrm>
              <a:off x="2900713" y="5256222"/>
              <a:ext cx="179762" cy="129633"/>
            </a:xfrm>
            <a:custGeom>
              <a:avLst/>
              <a:gdLst>
                <a:gd name="T0" fmla="*/ 95 w 191"/>
                <a:gd name="T1" fmla="*/ 0 h 136"/>
                <a:gd name="T2" fmla="*/ 95 w 191"/>
                <a:gd name="T3" fmla="*/ 0 h 136"/>
                <a:gd name="T4" fmla="*/ 0 w 191"/>
                <a:gd name="T5" fmla="*/ 135 h 136"/>
                <a:gd name="T6" fmla="*/ 190 w 191"/>
                <a:gd name="T7" fmla="*/ 0 h 136"/>
                <a:gd name="T8" fmla="*/ 95 w 191"/>
                <a:gd name="T9" fmla="*/ 0 h 136"/>
              </a:gdLst>
              <a:ahLst/>
              <a:cxnLst>
                <a:cxn ang="0">
                  <a:pos x="T0" y="T1"/>
                </a:cxn>
                <a:cxn ang="0">
                  <a:pos x="T2" y="T3"/>
                </a:cxn>
                <a:cxn ang="0">
                  <a:pos x="T4" y="T5"/>
                </a:cxn>
                <a:cxn ang="0">
                  <a:pos x="T6" y="T7"/>
                </a:cxn>
                <a:cxn ang="0">
                  <a:pos x="T8" y="T9"/>
                </a:cxn>
              </a:cxnLst>
              <a:rect l="0" t="0" r="r" b="b"/>
              <a:pathLst>
                <a:path w="191" h="136">
                  <a:moveTo>
                    <a:pt x="95" y="0"/>
                  </a:moveTo>
                  <a:lnTo>
                    <a:pt x="95" y="0"/>
                  </a:lnTo>
                  <a:cubicBezTo>
                    <a:pt x="67" y="67"/>
                    <a:pt x="41" y="109"/>
                    <a:pt x="0" y="135"/>
                  </a:cubicBezTo>
                  <a:cubicBezTo>
                    <a:pt x="81" y="121"/>
                    <a:pt x="150" y="67"/>
                    <a:pt x="190" y="0"/>
                  </a:cubicBezTo>
                  <a:lnTo>
                    <a:pt x="95" y="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6" name="Freeform 79"/>
            <p:cNvSpPr>
              <a:spLocks noChangeArrowheads="1"/>
            </p:cNvSpPr>
            <p:nvPr/>
          </p:nvSpPr>
          <p:spPr bwMode="auto">
            <a:xfrm>
              <a:off x="3001048" y="4921688"/>
              <a:ext cx="142140" cy="142175"/>
            </a:xfrm>
            <a:custGeom>
              <a:avLst/>
              <a:gdLst>
                <a:gd name="T0" fmla="*/ 95 w 150"/>
                <a:gd name="T1" fmla="*/ 14 h 151"/>
                <a:gd name="T2" fmla="*/ 95 w 150"/>
                <a:gd name="T3" fmla="*/ 14 h 151"/>
                <a:gd name="T4" fmla="*/ 0 w 150"/>
                <a:gd name="T5" fmla="*/ 14 h 151"/>
                <a:gd name="T6" fmla="*/ 14 w 150"/>
                <a:gd name="T7" fmla="*/ 150 h 151"/>
                <a:gd name="T8" fmla="*/ 149 w 150"/>
                <a:gd name="T9" fmla="*/ 150 h 151"/>
                <a:gd name="T10" fmla="*/ 109 w 150"/>
                <a:gd name="T11" fmla="*/ 0 h 151"/>
                <a:gd name="T12" fmla="*/ 95 w 150"/>
                <a:gd name="T13" fmla="*/ 14 h 151"/>
              </a:gdLst>
              <a:ahLst/>
              <a:cxnLst>
                <a:cxn ang="0">
                  <a:pos x="T0" y="T1"/>
                </a:cxn>
                <a:cxn ang="0">
                  <a:pos x="T2" y="T3"/>
                </a:cxn>
                <a:cxn ang="0">
                  <a:pos x="T4" y="T5"/>
                </a:cxn>
                <a:cxn ang="0">
                  <a:pos x="T6" y="T7"/>
                </a:cxn>
                <a:cxn ang="0">
                  <a:pos x="T8" y="T9"/>
                </a:cxn>
                <a:cxn ang="0">
                  <a:pos x="T10" y="T11"/>
                </a:cxn>
                <a:cxn ang="0">
                  <a:pos x="T12" y="T13"/>
                </a:cxn>
              </a:cxnLst>
              <a:rect l="0" t="0" r="r" b="b"/>
              <a:pathLst>
                <a:path w="150" h="151">
                  <a:moveTo>
                    <a:pt x="95" y="14"/>
                  </a:moveTo>
                  <a:lnTo>
                    <a:pt x="95" y="14"/>
                  </a:lnTo>
                  <a:cubicBezTo>
                    <a:pt x="0" y="14"/>
                    <a:pt x="0" y="14"/>
                    <a:pt x="0" y="14"/>
                  </a:cubicBezTo>
                  <a:cubicBezTo>
                    <a:pt x="0" y="54"/>
                    <a:pt x="14" y="96"/>
                    <a:pt x="14" y="150"/>
                  </a:cubicBezTo>
                  <a:cubicBezTo>
                    <a:pt x="149" y="150"/>
                    <a:pt x="149" y="150"/>
                    <a:pt x="149" y="150"/>
                  </a:cubicBezTo>
                  <a:cubicBezTo>
                    <a:pt x="149" y="96"/>
                    <a:pt x="122" y="54"/>
                    <a:pt x="109" y="0"/>
                  </a:cubicBezTo>
                  <a:lnTo>
                    <a:pt x="95" y="14"/>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7" name="Freeform 80"/>
            <p:cNvSpPr>
              <a:spLocks noChangeArrowheads="1"/>
            </p:cNvSpPr>
            <p:nvPr/>
          </p:nvSpPr>
          <p:spPr bwMode="auto">
            <a:xfrm>
              <a:off x="2850546" y="5256222"/>
              <a:ext cx="117056" cy="129633"/>
            </a:xfrm>
            <a:custGeom>
              <a:avLst/>
              <a:gdLst>
                <a:gd name="T0" fmla="*/ 121 w 122"/>
                <a:gd name="T1" fmla="*/ 0 h 136"/>
                <a:gd name="T2" fmla="*/ 121 w 122"/>
                <a:gd name="T3" fmla="*/ 0 h 136"/>
                <a:gd name="T4" fmla="*/ 0 w 122"/>
                <a:gd name="T5" fmla="*/ 0 h 136"/>
                <a:gd name="T6" fmla="*/ 0 w 122"/>
                <a:gd name="T7" fmla="*/ 135 h 136"/>
                <a:gd name="T8" fmla="*/ 121 w 122"/>
                <a:gd name="T9" fmla="*/ 0 h 136"/>
              </a:gdLst>
              <a:ahLst/>
              <a:cxnLst>
                <a:cxn ang="0">
                  <a:pos x="T0" y="T1"/>
                </a:cxn>
                <a:cxn ang="0">
                  <a:pos x="T2" y="T3"/>
                </a:cxn>
                <a:cxn ang="0">
                  <a:pos x="T4" y="T5"/>
                </a:cxn>
                <a:cxn ang="0">
                  <a:pos x="T6" y="T7"/>
                </a:cxn>
                <a:cxn ang="0">
                  <a:pos x="T8" y="T9"/>
                </a:cxn>
              </a:cxnLst>
              <a:rect l="0" t="0" r="r" b="b"/>
              <a:pathLst>
                <a:path w="122" h="136">
                  <a:moveTo>
                    <a:pt x="121" y="0"/>
                  </a:moveTo>
                  <a:lnTo>
                    <a:pt x="121" y="0"/>
                  </a:lnTo>
                  <a:cubicBezTo>
                    <a:pt x="0" y="0"/>
                    <a:pt x="0" y="0"/>
                    <a:pt x="0" y="0"/>
                  </a:cubicBezTo>
                  <a:cubicBezTo>
                    <a:pt x="0" y="135"/>
                    <a:pt x="0" y="135"/>
                    <a:pt x="0" y="135"/>
                  </a:cubicBezTo>
                  <a:cubicBezTo>
                    <a:pt x="41" y="135"/>
                    <a:pt x="95" y="81"/>
                    <a:pt x="121"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8" name="Freeform 81"/>
            <p:cNvSpPr>
              <a:spLocks noChangeArrowheads="1"/>
            </p:cNvSpPr>
            <p:nvPr/>
          </p:nvSpPr>
          <p:spPr bwMode="auto">
            <a:xfrm>
              <a:off x="2850547" y="5088955"/>
              <a:ext cx="142140" cy="142175"/>
            </a:xfrm>
            <a:custGeom>
              <a:avLst/>
              <a:gdLst>
                <a:gd name="T0" fmla="*/ 0 w 150"/>
                <a:gd name="T1" fmla="*/ 0 h 150"/>
                <a:gd name="T2" fmla="*/ 0 w 150"/>
                <a:gd name="T3" fmla="*/ 0 h 150"/>
                <a:gd name="T4" fmla="*/ 0 w 150"/>
                <a:gd name="T5" fmla="*/ 149 h 150"/>
                <a:gd name="T6" fmla="*/ 121 w 150"/>
                <a:gd name="T7" fmla="*/ 149 h 150"/>
                <a:gd name="T8" fmla="*/ 149 w 150"/>
                <a:gd name="T9" fmla="*/ 0 h 150"/>
                <a:gd name="T10" fmla="*/ 0 w 150"/>
                <a:gd name="T11" fmla="*/ 0 h 150"/>
              </a:gdLst>
              <a:ahLst/>
              <a:cxnLst>
                <a:cxn ang="0">
                  <a:pos x="T0" y="T1"/>
                </a:cxn>
                <a:cxn ang="0">
                  <a:pos x="T2" y="T3"/>
                </a:cxn>
                <a:cxn ang="0">
                  <a:pos x="T4" y="T5"/>
                </a:cxn>
                <a:cxn ang="0">
                  <a:pos x="T6" y="T7"/>
                </a:cxn>
                <a:cxn ang="0">
                  <a:pos x="T8" y="T9"/>
                </a:cxn>
                <a:cxn ang="0">
                  <a:pos x="T10" y="T11"/>
                </a:cxn>
              </a:cxnLst>
              <a:rect l="0" t="0" r="r" b="b"/>
              <a:pathLst>
                <a:path w="150" h="150">
                  <a:moveTo>
                    <a:pt x="0" y="0"/>
                  </a:moveTo>
                  <a:lnTo>
                    <a:pt x="0" y="0"/>
                  </a:lnTo>
                  <a:cubicBezTo>
                    <a:pt x="0" y="149"/>
                    <a:pt x="0" y="149"/>
                    <a:pt x="0" y="149"/>
                  </a:cubicBezTo>
                  <a:cubicBezTo>
                    <a:pt x="121" y="149"/>
                    <a:pt x="121" y="149"/>
                    <a:pt x="121" y="149"/>
                  </a:cubicBezTo>
                  <a:cubicBezTo>
                    <a:pt x="135" y="109"/>
                    <a:pt x="149" y="54"/>
                    <a:pt x="149" y="0"/>
                  </a:cubicBezTo>
                  <a:lnTo>
                    <a:pt x="0" y="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29" name="Freeform 82"/>
            <p:cNvSpPr>
              <a:spLocks noChangeArrowheads="1"/>
            </p:cNvSpPr>
            <p:nvPr/>
          </p:nvSpPr>
          <p:spPr bwMode="auto">
            <a:xfrm>
              <a:off x="2704225" y="5256222"/>
              <a:ext cx="117056" cy="129633"/>
            </a:xfrm>
            <a:custGeom>
              <a:avLst/>
              <a:gdLst>
                <a:gd name="T0" fmla="*/ 122 w 123"/>
                <a:gd name="T1" fmla="*/ 135 h 136"/>
                <a:gd name="T2" fmla="*/ 122 w 123"/>
                <a:gd name="T3" fmla="*/ 135 h 136"/>
                <a:gd name="T4" fmla="*/ 122 w 123"/>
                <a:gd name="T5" fmla="*/ 0 h 136"/>
                <a:gd name="T6" fmla="*/ 0 w 123"/>
                <a:gd name="T7" fmla="*/ 0 h 136"/>
                <a:gd name="T8" fmla="*/ 122 w 123"/>
                <a:gd name="T9" fmla="*/ 135 h 136"/>
              </a:gdLst>
              <a:ahLst/>
              <a:cxnLst>
                <a:cxn ang="0">
                  <a:pos x="T0" y="T1"/>
                </a:cxn>
                <a:cxn ang="0">
                  <a:pos x="T2" y="T3"/>
                </a:cxn>
                <a:cxn ang="0">
                  <a:pos x="T4" y="T5"/>
                </a:cxn>
                <a:cxn ang="0">
                  <a:pos x="T6" y="T7"/>
                </a:cxn>
                <a:cxn ang="0">
                  <a:pos x="T8" y="T9"/>
                </a:cxn>
              </a:cxnLst>
              <a:rect l="0" t="0" r="r" b="b"/>
              <a:pathLst>
                <a:path w="123" h="136">
                  <a:moveTo>
                    <a:pt x="122" y="135"/>
                  </a:moveTo>
                  <a:lnTo>
                    <a:pt x="122" y="135"/>
                  </a:lnTo>
                  <a:cubicBezTo>
                    <a:pt x="122" y="0"/>
                    <a:pt x="122" y="0"/>
                    <a:pt x="122" y="0"/>
                  </a:cubicBezTo>
                  <a:cubicBezTo>
                    <a:pt x="0" y="0"/>
                    <a:pt x="0" y="0"/>
                    <a:pt x="0" y="0"/>
                  </a:cubicBezTo>
                  <a:cubicBezTo>
                    <a:pt x="26" y="81"/>
                    <a:pt x="68" y="135"/>
                    <a:pt x="122" y="135"/>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grpSp>
      <p:sp>
        <p:nvSpPr>
          <p:cNvPr id="30" name="Freeform 182"/>
          <p:cNvSpPr>
            <a:spLocks noChangeArrowheads="1"/>
          </p:cNvSpPr>
          <p:nvPr userDrawn="1"/>
        </p:nvSpPr>
        <p:spPr bwMode="auto">
          <a:xfrm>
            <a:off x="12655868" y="10697914"/>
            <a:ext cx="823591" cy="823913"/>
          </a:xfrm>
          <a:custGeom>
            <a:avLst/>
            <a:gdLst>
              <a:gd name="T0" fmla="*/ 822259 w 654"/>
              <a:gd name="T1" fmla="*/ 0 h 654"/>
              <a:gd name="T2" fmla="*/ 0 w 654"/>
              <a:gd name="T3" fmla="*/ 17633 h 654"/>
              <a:gd name="T4" fmla="*/ 0 w 654"/>
              <a:gd name="T5" fmla="*/ 822474 h 654"/>
              <a:gd name="T6" fmla="*/ 342503 w 654"/>
              <a:gd name="T7" fmla="*/ 822474 h 654"/>
              <a:gd name="T8" fmla="*/ 478497 w 654"/>
              <a:gd name="T9" fmla="*/ 566789 h 654"/>
              <a:gd name="T10" fmla="*/ 478497 w 654"/>
              <a:gd name="T11" fmla="*/ 822474 h 654"/>
              <a:gd name="T12" fmla="*/ 822259 w 654"/>
              <a:gd name="T13" fmla="*/ 822474 h 654"/>
              <a:gd name="T14" fmla="*/ 822259 w 654"/>
              <a:gd name="T15" fmla="*/ 0 h 654"/>
              <a:gd name="T16" fmla="*/ 222879 w 654"/>
              <a:gd name="T17" fmla="*/ 566789 h 654"/>
              <a:gd name="T18" fmla="*/ 101995 w 654"/>
              <a:gd name="T19" fmla="*/ 702819 h 654"/>
              <a:gd name="T20" fmla="*/ 222879 w 654"/>
              <a:gd name="T21" fmla="*/ 566789 h 654"/>
              <a:gd name="T22" fmla="*/ 101995 w 654"/>
              <a:gd name="T23" fmla="*/ 463508 h 654"/>
              <a:gd name="T24" fmla="*/ 222879 w 654"/>
              <a:gd name="T25" fmla="*/ 326219 h 654"/>
              <a:gd name="T26" fmla="*/ 101995 w 654"/>
              <a:gd name="T27" fmla="*/ 463508 h 654"/>
              <a:gd name="T28" fmla="*/ 101995 w 654"/>
              <a:gd name="T29" fmla="*/ 222937 h 654"/>
              <a:gd name="T30" fmla="*/ 222879 w 654"/>
              <a:gd name="T31" fmla="*/ 85648 h 654"/>
              <a:gd name="T32" fmla="*/ 101995 w 654"/>
              <a:gd name="T33" fmla="*/ 222937 h 654"/>
              <a:gd name="T34" fmla="*/ 478497 w 654"/>
              <a:gd name="T35" fmla="*/ 326219 h 654"/>
              <a:gd name="T36" fmla="*/ 342503 w 654"/>
              <a:gd name="T37" fmla="*/ 463508 h 654"/>
              <a:gd name="T38" fmla="*/ 478497 w 654"/>
              <a:gd name="T39" fmla="*/ 326219 h 654"/>
              <a:gd name="T40" fmla="*/ 342503 w 654"/>
              <a:gd name="T41" fmla="*/ 222937 h 654"/>
              <a:gd name="T42" fmla="*/ 478497 w 654"/>
              <a:gd name="T43" fmla="*/ 85648 h 654"/>
              <a:gd name="T44" fmla="*/ 342503 w 654"/>
              <a:gd name="T45" fmla="*/ 222937 h 654"/>
              <a:gd name="T46" fmla="*/ 719004 w 654"/>
              <a:gd name="T47" fmla="*/ 566789 h 654"/>
              <a:gd name="T48" fmla="*/ 599380 w 654"/>
              <a:gd name="T49" fmla="*/ 702819 h 654"/>
              <a:gd name="T50" fmla="*/ 719004 w 654"/>
              <a:gd name="T51" fmla="*/ 566789 h 654"/>
              <a:gd name="T52" fmla="*/ 599380 w 654"/>
              <a:gd name="T53" fmla="*/ 463508 h 654"/>
              <a:gd name="T54" fmla="*/ 719004 w 654"/>
              <a:gd name="T55" fmla="*/ 326219 h 654"/>
              <a:gd name="T56" fmla="*/ 599380 w 654"/>
              <a:gd name="T57" fmla="*/ 463508 h 654"/>
              <a:gd name="T58" fmla="*/ 599380 w 654"/>
              <a:gd name="T59" fmla="*/ 222937 h 654"/>
              <a:gd name="T60" fmla="*/ 719004 w 654"/>
              <a:gd name="T61" fmla="*/ 85648 h 654"/>
              <a:gd name="T62" fmla="*/ 599380 w 654"/>
              <a:gd name="T63" fmla="*/ 222937 h 654"/>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654" h="654">
                <a:moveTo>
                  <a:pt x="653" y="0"/>
                </a:moveTo>
                <a:lnTo>
                  <a:pt x="653" y="0"/>
                </a:lnTo>
                <a:cubicBezTo>
                  <a:pt x="0" y="0"/>
                  <a:pt x="0" y="0"/>
                  <a:pt x="0" y="0"/>
                </a:cubicBezTo>
                <a:cubicBezTo>
                  <a:pt x="0" y="0"/>
                  <a:pt x="0" y="0"/>
                  <a:pt x="0" y="14"/>
                </a:cubicBezTo>
                <a:cubicBezTo>
                  <a:pt x="0" y="653"/>
                  <a:pt x="0" y="653"/>
                  <a:pt x="0" y="653"/>
                </a:cubicBezTo>
                <a:cubicBezTo>
                  <a:pt x="272" y="653"/>
                  <a:pt x="272" y="653"/>
                  <a:pt x="272" y="653"/>
                </a:cubicBezTo>
                <a:cubicBezTo>
                  <a:pt x="272" y="450"/>
                  <a:pt x="272" y="450"/>
                  <a:pt x="272" y="450"/>
                </a:cubicBezTo>
                <a:cubicBezTo>
                  <a:pt x="380" y="450"/>
                  <a:pt x="380" y="450"/>
                  <a:pt x="380" y="450"/>
                </a:cubicBezTo>
                <a:cubicBezTo>
                  <a:pt x="380" y="653"/>
                  <a:pt x="380" y="653"/>
                  <a:pt x="380" y="653"/>
                </a:cubicBezTo>
                <a:cubicBezTo>
                  <a:pt x="653" y="653"/>
                  <a:pt x="653" y="653"/>
                  <a:pt x="653" y="653"/>
                </a:cubicBezTo>
                <a:cubicBezTo>
                  <a:pt x="653" y="14"/>
                  <a:pt x="653" y="14"/>
                  <a:pt x="653" y="14"/>
                </a:cubicBezTo>
                <a:cubicBezTo>
                  <a:pt x="653" y="0"/>
                  <a:pt x="653" y="0"/>
                  <a:pt x="653" y="0"/>
                </a:cubicBezTo>
                <a:close/>
                <a:moveTo>
                  <a:pt x="177" y="450"/>
                </a:moveTo>
                <a:lnTo>
                  <a:pt x="177" y="450"/>
                </a:lnTo>
                <a:cubicBezTo>
                  <a:pt x="177" y="558"/>
                  <a:pt x="177" y="558"/>
                  <a:pt x="177" y="558"/>
                </a:cubicBezTo>
                <a:cubicBezTo>
                  <a:pt x="81" y="558"/>
                  <a:pt x="81" y="558"/>
                  <a:pt x="81" y="558"/>
                </a:cubicBezTo>
                <a:cubicBezTo>
                  <a:pt x="81" y="450"/>
                  <a:pt x="81" y="450"/>
                  <a:pt x="81" y="450"/>
                </a:cubicBezTo>
                <a:lnTo>
                  <a:pt x="177" y="450"/>
                </a:lnTo>
                <a:close/>
                <a:moveTo>
                  <a:pt x="81" y="368"/>
                </a:moveTo>
                <a:lnTo>
                  <a:pt x="81" y="368"/>
                </a:lnTo>
                <a:cubicBezTo>
                  <a:pt x="81" y="259"/>
                  <a:pt x="81" y="259"/>
                  <a:pt x="81" y="259"/>
                </a:cubicBezTo>
                <a:cubicBezTo>
                  <a:pt x="177" y="259"/>
                  <a:pt x="177" y="259"/>
                  <a:pt x="177" y="259"/>
                </a:cubicBezTo>
                <a:cubicBezTo>
                  <a:pt x="177" y="368"/>
                  <a:pt x="177" y="368"/>
                  <a:pt x="177" y="368"/>
                </a:cubicBezTo>
                <a:lnTo>
                  <a:pt x="81" y="368"/>
                </a:lnTo>
                <a:close/>
                <a:moveTo>
                  <a:pt x="81" y="177"/>
                </a:moveTo>
                <a:lnTo>
                  <a:pt x="81" y="177"/>
                </a:lnTo>
                <a:cubicBezTo>
                  <a:pt x="81" y="68"/>
                  <a:pt x="81" y="68"/>
                  <a:pt x="81" y="68"/>
                </a:cubicBezTo>
                <a:cubicBezTo>
                  <a:pt x="177" y="68"/>
                  <a:pt x="177" y="68"/>
                  <a:pt x="177" y="68"/>
                </a:cubicBezTo>
                <a:cubicBezTo>
                  <a:pt x="177" y="177"/>
                  <a:pt x="177" y="177"/>
                  <a:pt x="177" y="177"/>
                </a:cubicBezTo>
                <a:lnTo>
                  <a:pt x="81" y="177"/>
                </a:lnTo>
                <a:close/>
                <a:moveTo>
                  <a:pt x="380" y="259"/>
                </a:moveTo>
                <a:lnTo>
                  <a:pt x="380" y="259"/>
                </a:lnTo>
                <a:cubicBezTo>
                  <a:pt x="380" y="368"/>
                  <a:pt x="380" y="368"/>
                  <a:pt x="380" y="368"/>
                </a:cubicBezTo>
                <a:cubicBezTo>
                  <a:pt x="272" y="368"/>
                  <a:pt x="272" y="368"/>
                  <a:pt x="272" y="368"/>
                </a:cubicBezTo>
                <a:cubicBezTo>
                  <a:pt x="272" y="259"/>
                  <a:pt x="272" y="259"/>
                  <a:pt x="272" y="259"/>
                </a:cubicBezTo>
                <a:lnTo>
                  <a:pt x="380" y="259"/>
                </a:lnTo>
                <a:close/>
                <a:moveTo>
                  <a:pt x="272" y="177"/>
                </a:moveTo>
                <a:lnTo>
                  <a:pt x="272" y="177"/>
                </a:lnTo>
                <a:cubicBezTo>
                  <a:pt x="272" y="68"/>
                  <a:pt x="272" y="68"/>
                  <a:pt x="272" y="68"/>
                </a:cubicBezTo>
                <a:cubicBezTo>
                  <a:pt x="380" y="68"/>
                  <a:pt x="380" y="68"/>
                  <a:pt x="380" y="68"/>
                </a:cubicBezTo>
                <a:cubicBezTo>
                  <a:pt x="380" y="177"/>
                  <a:pt x="380" y="177"/>
                  <a:pt x="380" y="177"/>
                </a:cubicBezTo>
                <a:lnTo>
                  <a:pt x="272" y="177"/>
                </a:lnTo>
                <a:close/>
                <a:moveTo>
                  <a:pt x="571" y="450"/>
                </a:moveTo>
                <a:lnTo>
                  <a:pt x="571" y="450"/>
                </a:lnTo>
                <a:cubicBezTo>
                  <a:pt x="571" y="558"/>
                  <a:pt x="571" y="558"/>
                  <a:pt x="571" y="558"/>
                </a:cubicBezTo>
                <a:cubicBezTo>
                  <a:pt x="476" y="558"/>
                  <a:pt x="476" y="558"/>
                  <a:pt x="476" y="558"/>
                </a:cubicBezTo>
                <a:cubicBezTo>
                  <a:pt x="476" y="450"/>
                  <a:pt x="476" y="450"/>
                  <a:pt x="476" y="450"/>
                </a:cubicBezTo>
                <a:lnTo>
                  <a:pt x="571" y="450"/>
                </a:lnTo>
                <a:close/>
                <a:moveTo>
                  <a:pt x="476" y="368"/>
                </a:moveTo>
                <a:lnTo>
                  <a:pt x="476" y="368"/>
                </a:lnTo>
                <a:cubicBezTo>
                  <a:pt x="476" y="259"/>
                  <a:pt x="476" y="259"/>
                  <a:pt x="476" y="259"/>
                </a:cubicBezTo>
                <a:cubicBezTo>
                  <a:pt x="571" y="259"/>
                  <a:pt x="571" y="259"/>
                  <a:pt x="571" y="259"/>
                </a:cubicBezTo>
                <a:cubicBezTo>
                  <a:pt x="571" y="368"/>
                  <a:pt x="571" y="368"/>
                  <a:pt x="571" y="368"/>
                </a:cubicBezTo>
                <a:lnTo>
                  <a:pt x="476" y="368"/>
                </a:lnTo>
                <a:close/>
                <a:moveTo>
                  <a:pt x="476" y="177"/>
                </a:moveTo>
                <a:lnTo>
                  <a:pt x="476" y="177"/>
                </a:lnTo>
                <a:cubicBezTo>
                  <a:pt x="476" y="68"/>
                  <a:pt x="476" y="68"/>
                  <a:pt x="476" y="68"/>
                </a:cubicBezTo>
                <a:cubicBezTo>
                  <a:pt x="571" y="68"/>
                  <a:pt x="571" y="68"/>
                  <a:pt x="571" y="68"/>
                </a:cubicBezTo>
                <a:cubicBezTo>
                  <a:pt x="571" y="177"/>
                  <a:pt x="571" y="177"/>
                  <a:pt x="571" y="177"/>
                </a:cubicBezTo>
                <a:lnTo>
                  <a:pt x="476" y="177"/>
                </a:lnTo>
                <a:close/>
              </a:path>
            </a:pathLst>
          </a:custGeom>
          <a:solidFill>
            <a:srgbClr val="FFFFFF"/>
          </a:solidFill>
          <a:ln>
            <a:noFill/>
          </a:ln>
        </p:spPr>
        <p:txBody>
          <a:bodyPr wrap="none" lIns="152366" tIns="76183" rIns="152366" bIns="76183" anchor="ctr"/>
          <a:lstStyle/>
          <a:p>
            <a:endParaRPr lang="en-US">
              <a:latin typeface="Lato Light"/>
              <a:cs typeface="Lato Light"/>
            </a:endParaRPr>
          </a:p>
        </p:txBody>
      </p:sp>
      <p:grpSp>
        <p:nvGrpSpPr>
          <p:cNvPr id="31" name="Group 67"/>
          <p:cNvGrpSpPr/>
          <p:nvPr userDrawn="1"/>
        </p:nvGrpSpPr>
        <p:grpSpPr>
          <a:xfrm>
            <a:off x="15094002" y="10695217"/>
            <a:ext cx="789823" cy="829307"/>
            <a:chOff x="6550342" y="10834538"/>
            <a:chExt cx="593638" cy="623070"/>
          </a:xfrm>
          <a:solidFill>
            <a:srgbClr val="FFFFFF"/>
          </a:solidFill>
        </p:grpSpPr>
        <p:sp>
          <p:nvSpPr>
            <p:cNvPr id="32" name="Freeform 220"/>
            <p:cNvSpPr>
              <a:spLocks noChangeArrowheads="1"/>
            </p:cNvSpPr>
            <p:nvPr/>
          </p:nvSpPr>
          <p:spPr bwMode="auto">
            <a:xfrm>
              <a:off x="6550342" y="10834540"/>
              <a:ext cx="209028" cy="401438"/>
            </a:xfrm>
            <a:custGeom>
              <a:avLst/>
              <a:gdLst>
                <a:gd name="T0" fmla="*/ 218 w 219"/>
                <a:gd name="T1" fmla="*/ 136 h 423"/>
                <a:gd name="T2" fmla="*/ 218 w 219"/>
                <a:gd name="T3" fmla="*/ 136 h 423"/>
                <a:gd name="T4" fmla="*/ 54 w 219"/>
                <a:gd name="T5" fmla="*/ 0 h 423"/>
                <a:gd name="T6" fmla="*/ 0 w 219"/>
                <a:gd name="T7" fmla="*/ 0 h 423"/>
                <a:gd name="T8" fmla="*/ 0 w 219"/>
                <a:gd name="T9" fmla="*/ 422 h 423"/>
                <a:gd name="T10" fmla="*/ 41 w 219"/>
                <a:gd name="T11" fmla="*/ 381 h 423"/>
                <a:gd name="T12" fmla="*/ 54 w 219"/>
                <a:gd name="T13" fmla="*/ 381 h 423"/>
                <a:gd name="T14" fmla="*/ 218 w 219"/>
                <a:gd name="T15" fmla="*/ 163 h 423"/>
                <a:gd name="T16" fmla="*/ 218 w 219"/>
                <a:gd name="T17" fmla="*/ 136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9" h="423">
                  <a:moveTo>
                    <a:pt x="218" y="136"/>
                  </a:moveTo>
                  <a:lnTo>
                    <a:pt x="218" y="136"/>
                  </a:lnTo>
                  <a:cubicBezTo>
                    <a:pt x="54" y="0"/>
                    <a:pt x="54" y="0"/>
                    <a:pt x="54" y="0"/>
                  </a:cubicBezTo>
                  <a:cubicBezTo>
                    <a:pt x="0" y="0"/>
                    <a:pt x="0" y="0"/>
                    <a:pt x="0" y="0"/>
                  </a:cubicBezTo>
                  <a:cubicBezTo>
                    <a:pt x="0" y="422"/>
                    <a:pt x="0" y="422"/>
                    <a:pt x="0" y="422"/>
                  </a:cubicBezTo>
                  <a:cubicBezTo>
                    <a:pt x="41" y="381"/>
                    <a:pt x="41" y="381"/>
                    <a:pt x="41" y="381"/>
                  </a:cubicBezTo>
                  <a:cubicBezTo>
                    <a:pt x="41" y="381"/>
                    <a:pt x="41" y="381"/>
                    <a:pt x="54" y="381"/>
                  </a:cubicBezTo>
                  <a:cubicBezTo>
                    <a:pt x="218" y="163"/>
                    <a:pt x="218" y="163"/>
                    <a:pt x="218" y="163"/>
                  </a:cubicBezTo>
                  <a:lnTo>
                    <a:pt x="218" y="136"/>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3" name="Freeform 221"/>
            <p:cNvSpPr>
              <a:spLocks noChangeArrowheads="1"/>
            </p:cNvSpPr>
            <p:nvPr/>
          </p:nvSpPr>
          <p:spPr bwMode="auto">
            <a:xfrm>
              <a:off x="6654855" y="11311249"/>
              <a:ext cx="50167" cy="37636"/>
            </a:xfrm>
            <a:custGeom>
              <a:avLst/>
              <a:gdLst>
                <a:gd name="T0" fmla="*/ 26 w 55"/>
                <a:gd name="T1" fmla="*/ 0 h 41"/>
                <a:gd name="T2" fmla="*/ 26 w 55"/>
                <a:gd name="T3" fmla="*/ 0 h 41"/>
                <a:gd name="T4" fmla="*/ 12 w 55"/>
                <a:gd name="T5" fmla="*/ 0 h 41"/>
                <a:gd name="T6" fmla="*/ 12 w 55"/>
                <a:gd name="T7" fmla="*/ 27 h 41"/>
                <a:gd name="T8" fmla="*/ 40 w 55"/>
                <a:gd name="T9" fmla="*/ 27 h 41"/>
                <a:gd name="T10" fmla="*/ 40 w 55"/>
                <a:gd name="T11" fmla="*/ 0 h 41"/>
                <a:gd name="T12" fmla="*/ 26 w 55"/>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55" h="41">
                  <a:moveTo>
                    <a:pt x="26" y="0"/>
                  </a:moveTo>
                  <a:lnTo>
                    <a:pt x="26" y="0"/>
                  </a:lnTo>
                  <a:lnTo>
                    <a:pt x="12" y="0"/>
                  </a:lnTo>
                  <a:cubicBezTo>
                    <a:pt x="0" y="12"/>
                    <a:pt x="12" y="27"/>
                    <a:pt x="12" y="27"/>
                  </a:cubicBezTo>
                  <a:cubicBezTo>
                    <a:pt x="26" y="40"/>
                    <a:pt x="40" y="40"/>
                    <a:pt x="40" y="27"/>
                  </a:cubicBezTo>
                  <a:cubicBezTo>
                    <a:pt x="54" y="12"/>
                    <a:pt x="54" y="0"/>
                    <a:pt x="40" y="0"/>
                  </a:cubicBezTo>
                  <a:cubicBezTo>
                    <a:pt x="40" y="0"/>
                    <a:pt x="40" y="0"/>
                    <a:pt x="26"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4" name="Freeform 222"/>
            <p:cNvSpPr>
              <a:spLocks noChangeArrowheads="1"/>
            </p:cNvSpPr>
            <p:nvPr/>
          </p:nvSpPr>
          <p:spPr bwMode="auto">
            <a:xfrm>
              <a:off x="6604690" y="11261068"/>
              <a:ext cx="54346" cy="54363"/>
            </a:xfrm>
            <a:custGeom>
              <a:avLst/>
              <a:gdLst>
                <a:gd name="T0" fmla="*/ 28 w 57"/>
                <a:gd name="T1" fmla="*/ 0 h 56"/>
                <a:gd name="T2" fmla="*/ 28 w 57"/>
                <a:gd name="T3" fmla="*/ 0 h 56"/>
                <a:gd name="T4" fmla="*/ 14 w 57"/>
                <a:gd name="T5" fmla="*/ 13 h 56"/>
                <a:gd name="T6" fmla="*/ 14 w 57"/>
                <a:gd name="T7" fmla="*/ 41 h 56"/>
                <a:gd name="T8" fmla="*/ 42 w 57"/>
                <a:gd name="T9" fmla="*/ 41 h 56"/>
                <a:gd name="T10" fmla="*/ 42 w 57"/>
                <a:gd name="T11" fmla="*/ 13 h 56"/>
                <a:gd name="T12" fmla="*/ 28 w 57"/>
                <a:gd name="T13" fmla="*/ 0 h 56"/>
              </a:gdLst>
              <a:ahLst/>
              <a:cxnLst>
                <a:cxn ang="0">
                  <a:pos x="T0" y="T1"/>
                </a:cxn>
                <a:cxn ang="0">
                  <a:pos x="T2" y="T3"/>
                </a:cxn>
                <a:cxn ang="0">
                  <a:pos x="T4" y="T5"/>
                </a:cxn>
                <a:cxn ang="0">
                  <a:pos x="T6" y="T7"/>
                </a:cxn>
                <a:cxn ang="0">
                  <a:pos x="T8" y="T9"/>
                </a:cxn>
                <a:cxn ang="0">
                  <a:pos x="T10" y="T11"/>
                </a:cxn>
                <a:cxn ang="0">
                  <a:pos x="T12" y="T13"/>
                </a:cxn>
              </a:cxnLst>
              <a:rect l="0" t="0" r="r" b="b"/>
              <a:pathLst>
                <a:path w="57" h="56">
                  <a:moveTo>
                    <a:pt x="28" y="0"/>
                  </a:moveTo>
                  <a:lnTo>
                    <a:pt x="28" y="0"/>
                  </a:lnTo>
                  <a:lnTo>
                    <a:pt x="14" y="13"/>
                  </a:lnTo>
                  <a:cubicBezTo>
                    <a:pt x="0" y="27"/>
                    <a:pt x="14" y="41"/>
                    <a:pt x="14" y="41"/>
                  </a:cubicBezTo>
                  <a:cubicBezTo>
                    <a:pt x="28" y="55"/>
                    <a:pt x="42" y="55"/>
                    <a:pt x="42" y="41"/>
                  </a:cubicBezTo>
                  <a:cubicBezTo>
                    <a:pt x="56" y="27"/>
                    <a:pt x="56" y="13"/>
                    <a:pt x="42" y="13"/>
                  </a:cubicBezTo>
                  <a:cubicBezTo>
                    <a:pt x="42" y="0"/>
                    <a:pt x="42" y="0"/>
                    <a:pt x="28"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5" name="Freeform 223"/>
            <p:cNvSpPr>
              <a:spLocks noChangeArrowheads="1"/>
            </p:cNvSpPr>
            <p:nvPr/>
          </p:nvSpPr>
          <p:spPr bwMode="auto">
            <a:xfrm>
              <a:off x="6964218" y="10834538"/>
              <a:ext cx="179762" cy="334532"/>
            </a:xfrm>
            <a:custGeom>
              <a:avLst/>
              <a:gdLst>
                <a:gd name="T0" fmla="*/ 108 w 191"/>
                <a:gd name="T1" fmla="*/ 0 h 354"/>
                <a:gd name="T2" fmla="*/ 0 w 191"/>
                <a:gd name="T3" fmla="*/ 122 h 354"/>
                <a:gd name="T4" fmla="*/ 190 w 191"/>
                <a:gd name="T5" fmla="*/ 353 h 354"/>
                <a:gd name="T6" fmla="*/ 190 w 191"/>
                <a:gd name="T7" fmla="*/ 0 h 354"/>
                <a:gd name="T8" fmla="*/ 108 w 191"/>
                <a:gd name="T9" fmla="*/ 0 h 354"/>
              </a:gdLst>
              <a:ahLst/>
              <a:cxnLst>
                <a:cxn ang="0">
                  <a:pos x="T0" y="T1"/>
                </a:cxn>
                <a:cxn ang="0">
                  <a:pos x="T2" y="T3"/>
                </a:cxn>
                <a:cxn ang="0">
                  <a:pos x="T4" y="T5"/>
                </a:cxn>
                <a:cxn ang="0">
                  <a:pos x="T6" y="T7"/>
                </a:cxn>
                <a:cxn ang="0">
                  <a:pos x="T8" y="T9"/>
                </a:cxn>
              </a:cxnLst>
              <a:rect l="0" t="0" r="r" b="b"/>
              <a:pathLst>
                <a:path w="191" h="354">
                  <a:moveTo>
                    <a:pt x="108" y="0"/>
                  </a:moveTo>
                  <a:lnTo>
                    <a:pt x="0" y="122"/>
                  </a:lnTo>
                  <a:lnTo>
                    <a:pt x="190" y="353"/>
                  </a:lnTo>
                  <a:lnTo>
                    <a:pt x="190" y="0"/>
                  </a:lnTo>
                  <a:lnTo>
                    <a:pt x="108" y="0"/>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6" name="Freeform 224"/>
            <p:cNvSpPr>
              <a:spLocks noChangeArrowheads="1"/>
            </p:cNvSpPr>
            <p:nvPr/>
          </p:nvSpPr>
          <p:spPr bwMode="auto">
            <a:xfrm>
              <a:off x="6705022" y="11348885"/>
              <a:ext cx="50167" cy="41816"/>
            </a:xfrm>
            <a:custGeom>
              <a:avLst/>
              <a:gdLst>
                <a:gd name="T0" fmla="*/ 26 w 55"/>
                <a:gd name="T1" fmla="*/ 0 h 42"/>
                <a:gd name="T2" fmla="*/ 26 w 55"/>
                <a:gd name="T3" fmla="*/ 0 h 42"/>
                <a:gd name="T4" fmla="*/ 14 w 55"/>
                <a:gd name="T5" fmla="*/ 0 h 42"/>
                <a:gd name="T6" fmla="*/ 14 w 55"/>
                <a:gd name="T7" fmla="*/ 41 h 42"/>
                <a:gd name="T8" fmla="*/ 40 w 55"/>
                <a:gd name="T9" fmla="*/ 28 h 42"/>
                <a:gd name="T10" fmla="*/ 40 w 55"/>
                <a:gd name="T11" fmla="*/ 0 h 42"/>
                <a:gd name="T12" fmla="*/ 26 w 55"/>
                <a:gd name="T13" fmla="*/ 0 h 42"/>
              </a:gdLst>
              <a:ahLst/>
              <a:cxnLst>
                <a:cxn ang="0">
                  <a:pos x="T0" y="T1"/>
                </a:cxn>
                <a:cxn ang="0">
                  <a:pos x="T2" y="T3"/>
                </a:cxn>
                <a:cxn ang="0">
                  <a:pos x="T4" y="T5"/>
                </a:cxn>
                <a:cxn ang="0">
                  <a:pos x="T6" y="T7"/>
                </a:cxn>
                <a:cxn ang="0">
                  <a:pos x="T8" y="T9"/>
                </a:cxn>
                <a:cxn ang="0">
                  <a:pos x="T10" y="T11"/>
                </a:cxn>
                <a:cxn ang="0">
                  <a:pos x="T12" y="T13"/>
                </a:cxn>
              </a:cxnLst>
              <a:rect l="0" t="0" r="r" b="b"/>
              <a:pathLst>
                <a:path w="55" h="42">
                  <a:moveTo>
                    <a:pt x="26" y="0"/>
                  </a:moveTo>
                  <a:lnTo>
                    <a:pt x="26" y="0"/>
                  </a:lnTo>
                  <a:lnTo>
                    <a:pt x="14" y="0"/>
                  </a:lnTo>
                  <a:cubicBezTo>
                    <a:pt x="0" y="14"/>
                    <a:pt x="14" y="28"/>
                    <a:pt x="14" y="41"/>
                  </a:cubicBezTo>
                  <a:cubicBezTo>
                    <a:pt x="26" y="41"/>
                    <a:pt x="40" y="41"/>
                    <a:pt x="40" y="28"/>
                  </a:cubicBezTo>
                  <a:cubicBezTo>
                    <a:pt x="54" y="28"/>
                    <a:pt x="54" y="14"/>
                    <a:pt x="40" y="0"/>
                  </a:cubicBezTo>
                  <a:cubicBezTo>
                    <a:pt x="40" y="0"/>
                    <a:pt x="40" y="0"/>
                    <a:pt x="26"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7" name="Freeform 225"/>
            <p:cNvSpPr>
              <a:spLocks noChangeArrowheads="1"/>
            </p:cNvSpPr>
            <p:nvPr/>
          </p:nvSpPr>
          <p:spPr bwMode="auto">
            <a:xfrm>
              <a:off x="6759368" y="10976718"/>
              <a:ext cx="351166" cy="246719"/>
            </a:xfrm>
            <a:custGeom>
              <a:avLst/>
              <a:gdLst>
                <a:gd name="T0" fmla="*/ 14 w 369"/>
                <a:gd name="T1" fmla="*/ 135 h 259"/>
                <a:gd name="T2" fmla="*/ 14 w 369"/>
                <a:gd name="T3" fmla="*/ 135 h 259"/>
                <a:gd name="T4" fmla="*/ 0 w 369"/>
                <a:gd name="T5" fmla="*/ 177 h 259"/>
                <a:gd name="T6" fmla="*/ 41 w 369"/>
                <a:gd name="T7" fmla="*/ 177 h 259"/>
                <a:gd name="T8" fmla="*/ 123 w 369"/>
                <a:gd name="T9" fmla="*/ 109 h 259"/>
                <a:gd name="T10" fmla="*/ 123 w 369"/>
                <a:gd name="T11" fmla="*/ 109 h 259"/>
                <a:gd name="T12" fmla="*/ 135 w 369"/>
                <a:gd name="T13" fmla="*/ 109 h 259"/>
                <a:gd name="T14" fmla="*/ 135 w 369"/>
                <a:gd name="T15" fmla="*/ 109 h 259"/>
                <a:gd name="T16" fmla="*/ 135 w 369"/>
                <a:gd name="T17" fmla="*/ 109 h 259"/>
                <a:gd name="T18" fmla="*/ 135 w 369"/>
                <a:gd name="T19" fmla="*/ 109 h 259"/>
                <a:gd name="T20" fmla="*/ 135 w 369"/>
                <a:gd name="T21" fmla="*/ 109 h 259"/>
                <a:gd name="T22" fmla="*/ 231 w 369"/>
                <a:gd name="T23" fmla="*/ 191 h 259"/>
                <a:gd name="T24" fmla="*/ 231 w 369"/>
                <a:gd name="T25" fmla="*/ 191 h 259"/>
                <a:gd name="T26" fmla="*/ 300 w 369"/>
                <a:gd name="T27" fmla="*/ 258 h 259"/>
                <a:gd name="T28" fmla="*/ 368 w 369"/>
                <a:gd name="T29" fmla="*/ 203 h 259"/>
                <a:gd name="T30" fmla="*/ 204 w 369"/>
                <a:gd name="T31" fmla="*/ 0 h 259"/>
                <a:gd name="T32" fmla="*/ 14 w 369"/>
                <a:gd name="T33" fmla="*/ 13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69" h="259">
                  <a:moveTo>
                    <a:pt x="14" y="135"/>
                  </a:moveTo>
                  <a:lnTo>
                    <a:pt x="14" y="135"/>
                  </a:lnTo>
                  <a:cubicBezTo>
                    <a:pt x="0" y="135"/>
                    <a:pt x="0" y="163"/>
                    <a:pt x="0" y="177"/>
                  </a:cubicBezTo>
                  <a:cubicBezTo>
                    <a:pt x="14" y="177"/>
                    <a:pt x="41" y="177"/>
                    <a:pt x="41" y="177"/>
                  </a:cubicBezTo>
                  <a:cubicBezTo>
                    <a:pt x="55" y="163"/>
                    <a:pt x="109" y="109"/>
                    <a:pt x="123" y="109"/>
                  </a:cubicBezTo>
                  <a:lnTo>
                    <a:pt x="123" y="109"/>
                  </a:lnTo>
                  <a:cubicBezTo>
                    <a:pt x="123" y="109"/>
                    <a:pt x="123" y="109"/>
                    <a:pt x="135" y="109"/>
                  </a:cubicBezTo>
                  <a:lnTo>
                    <a:pt x="135" y="109"/>
                  </a:lnTo>
                  <a:lnTo>
                    <a:pt x="135" y="109"/>
                  </a:lnTo>
                  <a:lnTo>
                    <a:pt x="135" y="109"/>
                  </a:lnTo>
                  <a:lnTo>
                    <a:pt x="135" y="109"/>
                  </a:lnTo>
                  <a:cubicBezTo>
                    <a:pt x="231" y="191"/>
                    <a:pt x="231" y="191"/>
                    <a:pt x="231" y="191"/>
                  </a:cubicBezTo>
                  <a:lnTo>
                    <a:pt x="231" y="191"/>
                  </a:lnTo>
                  <a:cubicBezTo>
                    <a:pt x="300" y="258"/>
                    <a:pt x="300" y="258"/>
                    <a:pt x="300" y="258"/>
                  </a:cubicBezTo>
                  <a:cubicBezTo>
                    <a:pt x="368" y="203"/>
                    <a:pt x="368" y="203"/>
                    <a:pt x="368" y="203"/>
                  </a:cubicBezTo>
                  <a:cubicBezTo>
                    <a:pt x="204" y="0"/>
                    <a:pt x="204" y="0"/>
                    <a:pt x="204" y="0"/>
                  </a:cubicBezTo>
                  <a:cubicBezTo>
                    <a:pt x="177" y="13"/>
                    <a:pt x="55" y="67"/>
                    <a:pt x="14" y="135"/>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8" name="Freeform 226"/>
            <p:cNvSpPr>
              <a:spLocks noChangeArrowheads="1"/>
            </p:cNvSpPr>
            <p:nvPr/>
          </p:nvSpPr>
          <p:spPr bwMode="auto">
            <a:xfrm>
              <a:off x="6629773" y="11001807"/>
              <a:ext cx="438957" cy="426529"/>
            </a:xfrm>
            <a:custGeom>
              <a:avLst/>
              <a:gdLst>
                <a:gd name="T0" fmla="*/ 259 w 463"/>
                <a:gd name="T1" fmla="*/ 108 h 450"/>
                <a:gd name="T2" fmla="*/ 259 w 463"/>
                <a:gd name="T3" fmla="*/ 108 h 450"/>
                <a:gd name="T4" fmla="*/ 204 w 463"/>
                <a:gd name="T5" fmla="*/ 164 h 450"/>
                <a:gd name="T6" fmla="*/ 122 w 463"/>
                <a:gd name="T7" fmla="*/ 164 h 450"/>
                <a:gd name="T8" fmla="*/ 122 w 463"/>
                <a:gd name="T9" fmla="*/ 94 h 450"/>
                <a:gd name="T10" fmla="*/ 217 w 463"/>
                <a:gd name="T11" fmla="*/ 0 h 450"/>
                <a:gd name="T12" fmla="*/ 150 w 463"/>
                <a:gd name="T13" fmla="*/ 13 h 450"/>
                <a:gd name="T14" fmla="*/ 0 w 463"/>
                <a:gd name="T15" fmla="*/ 218 h 450"/>
                <a:gd name="T16" fmla="*/ 271 w 463"/>
                <a:gd name="T17" fmla="*/ 449 h 450"/>
                <a:gd name="T18" fmla="*/ 286 w 463"/>
                <a:gd name="T19" fmla="*/ 449 h 450"/>
                <a:gd name="T20" fmla="*/ 286 w 463"/>
                <a:gd name="T21" fmla="*/ 449 h 450"/>
                <a:gd name="T22" fmla="*/ 299 w 463"/>
                <a:gd name="T23" fmla="*/ 449 h 450"/>
                <a:gd name="T24" fmla="*/ 313 w 463"/>
                <a:gd name="T25" fmla="*/ 435 h 450"/>
                <a:gd name="T26" fmla="*/ 299 w 463"/>
                <a:gd name="T27" fmla="*/ 422 h 450"/>
                <a:gd name="T28" fmla="*/ 204 w 463"/>
                <a:gd name="T29" fmla="*/ 339 h 450"/>
                <a:gd name="T30" fmla="*/ 204 w 463"/>
                <a:gd name="T31" fmla="*/ 313 h 450"/>
                <a:gd name="T32" fmla="*/ 231 w 463"/>
                <a:gd name="T33" fmla="*/ 313 h 450"/>
                <a:gd name="T34" fmla="*/ 245 w 463"/>
                <a:gd name="T35" fmla="*/ 327 h 450"/>
                <a:gd name="T36" fmla="*/ 245 w 463"/>
                <a:gd name="T37" fmla="*/ 327 h 450"/>
                <a:gd name="T38" fmla="*/ 327 w 463"/>
                <a:gd name="T39" fmla="*/ 395 h 450"/>
                <a:gd name="T40" fmla="*/ 327 w 463"/>
                <a:gd name="T41" fmla="*/ 395 h 450"/>
                <a:gd name="T42" fmla="*/ 340 w 463"/>
                <a:gd name="T43" fmla="*/ 408 h 450"/>
                <a:gd name="T44" fmla="*/ 354 w 463"/>
                <a:gd name="T45" fmla="*/ 408 h 450"/>
                <a:gd name="T46" fmla="*/ 367 w 463"/>
                <a:gd name="T47" fmla="*/ 408 h 450"/>
                <a:gd name="T48" fmla="*/ 367 w 463"/>
                <a:gd name="T49" fmla="*/ 381 h 450"/>
                <a:gd name="T50" fmla="*/ 271 w 463"/>
                <a:gd name="T51" fmla="*/ 299 h 450"/>
                <a:gd name="T52" fmla="*/ 271 w 463"/>
                <a:gd name="T53" fmla="*/ 272 h 450"/>
                <a:gd name="T54" fmla="*/ 286 w 463"/>
                <a:gd name="T55" fmla="*/ 272 h 450"/>
                <a:gd name="T56" fmla="*/ 299 w 463"/>
                <a:gd name="T57" fmla="*/ 285 h 450"/>
                <a:gd name="T58" fmla="*/ 381 w 463"/>
                <a:gd name="T59" fmla="*/ 354 h 450"/>
                <a:gd name="T60" fmla="*/ 381 w 463"/>
                <a:gd name="T61" fmla="*/ 367 h 450"/>
                <a:gd name="T62" fmla="*/ 394 w 463"/>
                <a:gd name="T63" fmla="*/ 367 h 450"/>
                <a:gd name="T64" fmla="*/ 394 w 463"/>
                <a:gd name="T65" fmla="*/ 367 h 450"/>
                <a:gd name="T66" fmla="*/ 394 w 463"/>
                <a:gd name="T67" fmla="*/ 367 h 450"/>
                <a:gd name="T68" fmla="*/ 394 w 463"/>
                <a:gd name="T69" fmla="*/ 367 h 450"/>
                <a:gd name="T70" fmla="*/ 394 w 463"/>
                <a:gd name="T71" fmla="*/ 367 h 450"/>
                <a:gd name="T72" fmla="*/ 408 w 463"/>
                <a:gd name="T73" fmla="*/ 354 h 450"/>
                <a:gd name="T74" fmla="*/ 408 w 463"/>
                <a:gd name="T75" fmla="*/ 327 h 450"/>
                <a:gd name="T76" fmla="*/ 313 w 463"/>
                <a:gd name="T77" fmla="*/ 245 h 450"/>
                <a:gd name="T78" fmla="*/ 313 w 463"/>
                <a:gd name="T79" fmla="*/ 245 h 450"/>
                <a:gd name="T80" fmla="*/ 313 w 463"/>
                <a:gd name="T81" fmla="*/ 245 h 450"/>
                <a:gd name="T82" fmla="*/ 313 w 463"/>
                <a:gd name="T83" fmla="*/ 218 h 450"/>
                <a:gd name="T84" fmla="*/ 327 w 463"/>
                <a:gd name="T85" fmla="*/ 218 h 450"/>
                <a:gd name="T86" fmla="*/ 422 w 463"/>
                <a:gd name="T87" fmla="*/ 299 h 450"/>
                <a:gd name="T88" fmla="*/ 422 w 463"/>
                <a:gd name="T89" fmla="*/ 299 h 450"/>
                <a:gd name="T90" fmla="*/ 436 w 463"/>
                <a:gd name="T91" fmla="*/ 299 h 450"/>
                <a:gd name="T92" fmla="*/ 436 w 463"/>
                <a:gd name="T93" fmla="*/ 299 h 450"/>
                <a:gd name="T94" fmla="*/ 450 w 463"/>
                <a:gd name="T95" fmla="*/ 299 h 450"/>
                <a:gd name="T96" fmla="*/ 450 w 463"/>
                <a:gd name="T97" fmla="*/ 272 h 450"/>
                <a:gd name="T98" fmla="*/ 259 w 463"/>
                <a:gd name="T99" fmla="*/ 108 h 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63" h="450">
                  <a:moveTo>
                    <a:pt x="259" y="108"/>
                  </a:moveTo>
                  <a:lnTo>
                    <a:pt x="259" y="108"/>
                  </a:lnTo>
                  <a:cubicBezTo>
                    <a:pt x="245" y="122"/>
                    <a:pt x="217" y="136"/>
                    <a:pt x="204" y="164"/>
                  </a:cubicBezTo>
                  <a:cubicBezTo>
                    <a:pt x="177" y="190"/>
                    <a:pt x="150" y="190"/>
                    <a:pt x="122" y="164"/>
                  </a:cubicBezTo>
                  <a:cubicBezTo>
                    <a:pt x="96" y="150"/>
                    <a:pt x="108" y="108"/>
                    <a:pt x="122" y="94"/>
                  </a:cubicBezTo>
                  <a:cubicBezTo>
                    <a:pt x="136" y="54"/>
                    <a:pt x="177" y="27"/>
                    <a:pt x="217" y="0"/>
                  </a:cubicBezTo>
                  <a:cubicBezTo>
                    <a:pt x="150" y="13"/>
                    <a:pt x="150" y="13"/>
                    <a:pt x="150" y="13"/>
                  </a:cubicBezTo>
                  <a:cubicBezTo>
                    <a:pt x="0" y="218"/>
                    <a:pt x="0" y="218"/>
                    <a:pt x="0" y="218"/>
                  </a:cubicBezTo>
                  <a:cubicBezTo>
                    <a:pt x="271" y="449"/>
                    <a:pt x="271" y="449"/>
                    <a:pt x="271" y="449"/>
                  </a:cubicBezTo>
                  <a:cubicBezTo>
                    <a:pt x="286" y="449"/>
                    <a:pt x="286" y="449"/>
                    <a:pt x="286" y="449"/>
                  </a:cubicBezTo>
                  <a:lnTo>
                    <a:pt x="286" y="449"/>
                  </a:lnTo>
                  <a:cubicBezTo>
                    <a:pt x="299" y="449"/>
                    <a:pt x="299" y="449"/>
                    <a:pt x="299" y="449"/>
                  </a:cubicBezTo>
                  <a:cubicBezTo>
                    <a:pt x="313" y="435"/>
                    <a:pt x="313" y="435"/>
                    <a:pt x="313" y="435"/>
                  </a:cubicBezTo>
                  <a:cubicBezTo>
                    <a:pt x="313" y="422"/>
                    <a:pt x="313" y="422"/>
                    <a:pt x="299" y="422"/>
                  </a:cubicBezTo>
                  <a:cubicBezTo>
                    <a:pt x="204" y="339"/>
                    <a:pt x="204" y="339"/>
                    <a:pt x="204" y="339"/>
                  </a:cubicBezTo>
                  <a:cubicBezTo>
                    <a:pt x="204" y="339"/>
                    <a:pt x="204" y="327"/>
                    <a:pt x="204" y="313"/>
                  </a:cubicBezTo>
                  <a:cubicBezTo>
                    <a:pt x="217" y="313"/>
                    <a:pt x="217" y="313"/>
                    <a:pt x="231" y="313"/>
                  </a:cubicBezTo>
                  <a:cubicBezTo>
                    <a:pt x="245" y="327"/>
                    <a:pt x="245" y="327"/>
                    <a:pt x="245" y="327"/>
                  </a:cubicBezTo>
                  <a:lnTo>
                    <a:pt x="245" y="327"/>
                  </a:lnTo>
                  <a:cubicBezTo>
                    <a:pt x="327" y="395"/>
                    <a:pt x="327" y="395"/>
                    <a:pt x="327" y="395"/>
                  </a:cubicBezTo>
                  <a:lnTo>
                    <a:pt x="327" y="395"/>
                  </a:lnTo>
                  <a:cubicBezTo>
                    <a:pt x="340" y="408"/>
                    <a:pt x="340" y="408"/>
                    <a:pt x="340" y="408"/>
                  </a:cubicBezTo>
                  <a:cubicBezTo>
                    <a:pt x="340" y="408"/>
                    <a:pt x="340" y="408"/>
                    <a:pt x="354" y="408"/>
                  </a:cubicBezTo>
                  <a:cubicBezTo>
                    <a:pt x="354" y="408"/>
                    <a:pt x="354" y="408"/>
                    <a:pt x="367" y="408"/>
                  </a:cubicBezTo>
                  <a:cubicBezTo>
                    <a:pt x="367" y="395"/>
                    <a:pt x="367" y="381"/>
                    <a:pt x="367" y="381"/>
                  </a:cubicBezTo>
                  <a:cubicBezTo>
                    <a:pt x="271" y="299"/>
                    <a:pt x="271" y="299"/>
                    <a:pt x="271" y="299"/>
                  </a:cubicBezTo>
                  <a:cubicBezTo>
                    <a:pt x="259" y="285"/>
                    <a:pt x="259" y="285"/>
                    <a:pt x="271" y="272"/>
                  </a:cubicBezTo>
                  <a:lnTo>
                    <a:pt x="286" y="272"/>
                  </a:lnTo>
                  <a:cubicBezTo>
                    <a:pt x="299" y="285"/>
                    <a:pt x="299" y="285"/>
                    <a:pt x="299" y="285"/>
                  </a:cubicBezTo>
                  <a:cubicBezTo>
                    <a:pt x="381" y="354"/>
                    <a:pt x="381" y="354"/>
                    <a:pt x="381" y="354"/>
                  </a:cubicBezTo>
                  <a:cubicBezTo>
                    <a:pt x="381" y="367"/>
                    <a:pt x="381" y="367"/>
                    <a:pt x="381" y="367"/>
                  </a:cubicBezTo>
                  <a:cubicBezTo>
                    <a:pt x="394" y="367"/>
                    <a:pt x="394" y="367"/>
                    <a:pt x="394" y="367"/>
                  </a:cubicBezTo>
                  <a:lnTo>
                    <a:pt x="394" y="367"/>
                  </a:lnTo>
                  <a:lnTo>
                    <a:pt x="394" y="367"/>
                  </a:lnTo>
                  <a:lnTo>
                    <a:pt x="394" y="367"/>
                  </a:lnTo>
                  <a:lnTo>
                    <a:pt x="394" y="367"/>
                  </a:lnTo>
                  <a:cubicBezTo>
                    <a:pt x="408" y="367"/>
                    <a:pt x="408" y="354"/>
                    <a:pt x="408" y="354"/>
                  </a:cubicBezTo>
                  <a:cubicBezTo>
                    <a:pt x="422" y="339"/>
                    <a:pt x="422" y="339"/>
                    <a:pt x="408" y="327"/>
                  </a:cubicBezTo>
                  <a:cubicBezTo>
                    <a:pt x="313" y="245"/>
                    <a:pt x="313" y="245"/>
                    <a:pt x="313" y="245"/>
                  </a:cubicBezTo>
                  <a:lnTo>
                    <a:pt x="313" y="245"/>
                  </a:lnTo>
                  <a:lnTo>
                    <a:pt x="313" y="245"/>
                  </a:lnTo>
                  <a:cubicBezTo>
                    <a:pt x="299" y="231"/>
                    <a:pt x="299" y="231"/>
                    <a:pt x="313" y="218"/>
                  </a:cubicBezTo>
                  <a:lnTo>
                    <a:pt x="327" y="218"/>
                  </a:lnTo>
                  <a:cubicBezTo>
                    <a:pt x="422" y="299"/>
                    <a:pt x="422" y="299"/>
                    <a:pt x="422" y="299"/>
                  </a:cubicBezTo>
                  <a:lnTo>
                    <a:pt x="422" y="299"/>
                  </a:lnTo>
                  <a:lnTo>
                    <a:pt x="436" y="299"/>
                  </a:lnTo>
                  <a:lnTo>
                    <a:pt x="436" y="299"/>
                  </a:lnTo>
                  <a:lnTo>
                    <a:pt x="450" y="299"/>
                  </a:lnTo>
                  <a:cubicBezTo>
                    <a:pt x="462" y="285"/>
                    <a:pt x="450" y="272"/>
                    <a:pt x="450" y="272"/>
                  </a:cubicBezTo>
                  <a:lnTo>
                    <a:pt x="259" y="108"/>
                  </a:ln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39" name="Freeform 227"/>
            <p:cNvSpPr>
              <a:spLocks noChangeArrowheads="1"/>
            </p:cNvSpPr>
            <p:nvPr/>
          </p:nvSpPr>
          <p:spPr bwMode="auto">
            <a:xfrm>
              <a:off x="6759368" y="11390700"/>
              <a:ext cx="54349" cy="50180"/>
            </a:xfrm>
            <a:custGeom>
              <a:avLst/>
              <a:gdLst>
                <a:gd name="T0" fmla="*/ 27 w 56"/>
                <a:gd name="T1" fmla="*/ 0 h 55"/>
                <a:gd name="T2" fmla="*/ 27 w 56"/>
                <a:gd name="T3" fmla="*/ 0 h 55"/>
                <a:gd name="T4" fmla="*/ 14 w 56"/>
                <a:gd name="T5" fmla="*/ 14 h 55"/>
                <a:gd name="T6" fmla="*/ 14 w 56"/>
                <a:gd name="T7" fmla="*/ 41 h 55"/>
                <a:gd name="T8" fmla="*/ 41 w 56"/>
                <a:gd name="T9" fmla="*/ 41 h 55"/>
                <a:gd name="T10" fmla="*/ 41 w 56"/>
                <a:gd name="T11" fmla="*/ 0 h 55"/>
                <a:gd name="T12" fmla="*/ 27 w 56"/>
                <a:gd name="T13" fmla="*/ 0 h 55"/>
              </a:gdLst>
              <a:ahLst/>
              <a:cxnLst>
                <a:cxn ang="0">
                  <a:pos x="T0" y="T1"/>
                </a:cxn>
                <a:cxn ang="0">
                  <a:pos x="T2" y="T3"/>
                </a:cxn>
                <a:cxn ang="0">
                  <a:pos x="T4" y="T5"/>
                </a:cxn>
                <a:cxn ang="0">
                  <a:pos x="T6" y="T7"/>
                </a:cxn>
                <a:cxn ang="0">
                  <a:pos x="T8" y="T9"/>
                </a:cxn>
                <a:cxn ang="0">
                  <a:pos x="T10" y="T11"/>
                </a:cxn>
                <a:cxn ang="0">
                  <a:pos x="T12" y="T13"/>
                </a:cxn>
              </a:cxnLst>
              <a:rect l="0" t="0" r="r" b="b"/>
              <a:pathLst>
                <a:path w="56" h="55">
                  <a:moveTo>
                    <a:pt x="27" y="0"/>
                  </a:moveTo>
                  <a:lnTo>
                    <a:pt x="27" y="0"/>
                  </a:lnTo>
                  <a:cubicBezTo>
                    <a:pt x="27" y="0"/>
                    <a:pt x="14" y="0"/>
                    <a:pt x="14" y="14"/>
                  </a:cubicBezTo>
                  <a:cubicBezTo>
                    <a:pt x="0" y="14"/>
                    <a:pt x="14" y="27"/>
                    <a:pt x="14" y="41"/>
                  </a:cubicBezTo>
                  <a:cubicBezTo>
                    <a:pt x="27" y="54"/>
                    <a:pt x="41" y="41"/>
                    <a:pt x="41" y="41"/>
                  </a:cubicBezTo>
                  <a:cubicBezTo>
                    <a:pt x="55" y="27"/>
                    <a:pt x="55" y="14"/>
                    <a:pt x="41" y="0"/>
                  </a:cubicBezTo>
                  <a:cubicBezTo>
                    <a:pt x="41" y="0"/>
                    <a:pt x="41" y="0"/>
                    <a:pt x="27"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40" name="Freeform 228"/>
            <p:cNvSpPr>
              <a:spLocks noChangeArrowheads="1"/>
            </p:cNvSpPr>
            <p:nvPr/>
          </p:nvSpPr>
          <p:spPr bwMode="auto">
            <a:xfrm>
              <a:off x="6901508" y="11453424"/>
              <a:ext cx="4181" cy="4184"/>
            </a:xfrm>
            <a:custGeom>
              <a:avLst/>
              <a:gdLst>
                <a:gd name="T0" fmla="*/ 0 w 1"/>
                <a:gd name="T1" fmla="*/ 0 h 1"/>
                <a:gd name="T2" fmla="*/ 0 w 1"/>
                <a:gd name="T3" fmla="*/ 0 h 1"/>
              </a:gdLst>
              <a:ahLst/>
              <a:cxnLst>
                <a:cxn ang="0">
                  <a:pos x="T0" y="T1"/>
                </a:cxn>
                <a:cxn ang="0">
                  <a:pos x="T2" y="T3"/>
                </a:cxn>
              </a:cxnLst>
              <a:rect l="0" t="0" r="r" b="b"/>
              <a:pathLst>
                <a:path w="1" h="1">
                  <a:moveTo>
                    <a:pt x="0" y="0"/>
                  </a:moveTo>
                  <a:lnTo>
                    <a:pt x="0" y="0"/>
                  </a:lnTo>
                </a:path>
              </a:pathLst>
            </a:custGeom>
            <a:grpFill/>
            <a:ln>
              <a:noFill/>
            </a:ln>
            <a:effectLst/>
            <a:extLst>
              <a:ext uri="{91240B29-F687-4F45-9708-019B960494DF}">
                <a14:hiddenLine xmlns:a14="http://schemas.microsoft.com/office/drawing/2010/main" w="9525">
                  <a:solidFill>
                    <a:srgbClr val="808080"/>
                  </a:solidFill>
                  <a:bevel/>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grpSp>
      <p:grpSp>
        <p:nvGrpSpPr>
          <p:cNvPr id="41" name="Group 77"/>
          <p:cNvGrpSpPr/>
          <p:nvPr userDrawn="1"/>
        </p:nvGrpSpPr>
        <p:grpSpPr>
          <a:xfrm>
            <a:off x="17446815" y="10731396"/>
            <a:ext cx="845450" cy="756949"/>
            <a:chOff x="13222514" y="10847085"/>
            <a:chExt cx="635447" cy="568706"/>
          </a:xfrm>
          <a:solidFill>
            <a:srgbClr val="FFFFFF"/>
          </a:solidFill>
        </p:grpSpPr>
        <p:sp>
          <p:nvSpPr>
            <p:cNvPr id="42" name="Freeform 245"/>
            <p:cNvSpPr>
              <a:spLocks noChangeArrowheads="1"/>
            </p:cNvSpPr>
            <p:nvPr/>
          </p:nvSpPr>
          <p:spPr bwMode="auto">
            <a:xfrm>
              <a:off x="13276865" y="11323795"/>
              <a:ext cx="41805" cy="41816"/>
            </a:xfrm>
            <a:custGeom>
              <a:avLst/>
              <a:gdLst>
                <a:gd name="T0" fmla="*/ 14 w 42"/>
                <a:gd name="T1" fmla="*/ 42 h 43"/>
                <a:gd name="T2" fmla="*/ 14 w 42"/>
                <a:gd name="T3" fmla="*/ 42 h 43"/>
                <a:gd name="T4" fmla="*/ 41 w 42"/>
                <a:gd name="T5" fmla="*/ 28 h 43"/>
                <a:gd name="T6" fmla="*/ 14 w 42"/>
                <a:gd name="T7" fmla="*/ 0 h 43"/>
                <a:gd name="T8" fmla="*/ 0 w 42"/>
                <a:gd name="T9" fmla="*/ 28 h 43"/>
                <a:gd name="T10" fmla="*/ 14 w 42"/>
                <a:gd name="T11" fmla="*/ 42 h 43"/>
              </a:gdLst>
              <a:ahLst/>
              <a:cxnLst>
                <a:cxn ang="0">
                  <a:pos x="T0" y="T1"/>
                </a:cxn>
                <a:cxn ang="0">
                  <a:pos x="T2" y="T3"/>
                </a:cxn>
                <a:cxn ang="0">
                  <a:pos x="T4" y="T5"/>
                </a:cxn>
                <a:cxn ang="0">
                  <a:pos x="T6" y="T7"/>
                </a:cxn>
                <a:cxn ang="0">
                  <a:pos x="T8" y="T9"/>
                </a:cxn>
                <a:cxn ang="0">
                  <a:pos x="T10" y="T11"/>
                </a:cxn>
              </a:cxnLst>
              <a:rect l="0" t="0" r="r" b="b"/>
              <a:pathLst>
                <a:path w="42" h="43">
                  <a:moveTo>
                    <a:pt x="14" y="42"/>
                  </a:moveTo>
                  <a:lnTo>
                    <a:pt x="14" y="42"/>
                  </a:lnTo>
                  <a:cubicBezTo>
                    <a:pt x="28" y="42"/>
                    <a:pt x="41" y="42"/>
                    <a:pt x="41" y="28"/>
                  </a:cubicBezTo>
                  <a:cubicBezTo>
                    <a:pt x="41" y="15"/>
                    <a:pt x="28" y="0"/>
                    <a:pt x="14" y="0"/>
                  </a:cubicBezTo>
                  <a:cubicBezTo>
                    <a:pt x="14" y="0"/>
                    <a:pt x="0" y="15"/>
                    <a:pt x="0" y="28"/>
                  </a:cubicBezTo>
                  <a:cubicBezTo>
                    <a:pt x="0" y="42"/>
                    <a:pt x="14" y="42"/>
                    <a:pt x="14" y="42"/>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43" name="Freeform 246"/>
            <p:cNvSpPr>
              <a:spLocks noChangeArrowheads="1"/>
            </p:cNvSpPr>
            <p:nvPr/>
          </p:nvSpPr>
          <p:spPr bwMode="auto">
            <a:xfrm>
              <a:off x="13222514" y="11068713"/>
              <a:ext cx="167223" cy="347078"/>
            </a:xfrm>
            <a:custGeom>
              <a:avLst/>
              <a:gdLst>
                <a:gd name="T0" fmla="*/ 0 w 177"/>
                <a:gd name="T1" fmla="*/ 367 h 368"/>
                <a:gd name="T2" fmla="*/ 0 w 177"/>
                <a:gd name="T3" fmla="*/ 367 h 368"/>
                <a:gd name="T4" fmla="*/ 176 w 177"/>
                <a:gd name="T5" fmla="*/ 367 h 368"/>
                <a:gd name="T6" fmla="*/ 176 w 177"/>
                <a:gd name="T7" fmla="*/ 0 h 368"/>
                <a:gd name="T8" fmla="*/ 0 w 177"/>
                <a:gd name="T9" fmla="*/ 0 h 368"/>
                <a:gd name="T10" fmla="*/ 0 w 177"/>
                <a:gd name="T11" fmla="*/ 367 h 368"/>
                <a:gd name="T12" fmla="*/ 95 w 177"/>
                <a:gd name="T13" fmla="*/ 26 h 368"/>
                <a:gd name="T14" fmla="*/ 95 w 177"/>
                <a:gd name="T15" fmla="*/ 26 h 368"/>
                <a:gd name="T16" fmla="*/ 122 w 177"/>
                <a:gd name="T17" fmla="*/ 26 h 368"/>
                <a:gd name="T18" fmla="*/ 122 w 177"/>
                <a:gd name="T19" fmla="*/ 231 h 368"/>
                <a:gd name="T20" fmla="*/ 95 w 177"/>
                <a:gd name="T21" fmla="*/ 231 h 368"/>
                <a:gd name="T22" fmla="*/ 95 w 177"/>
                <a:gd name="T23" fmla="*/ 26 h 368"/>
                <a:gd name="T24" fmla="*/ 68 w 177"/>
                <a:gd name="T25" fmla="*/ 245 h 368"/>
                <a:gd name="T26" fmla="*/ 68 w 177"/>
                <a:gd name="T27" fmla="*/ 245 h 368"/>
                <a:gd name="T28" fmla="*/ 122 w 177"/>
                <a:gd name="T29" fmla="*/ 299 h 368"/>
                <a:gd name="T30" fmla="*/ 68 w 177"/>
                <a:gd name="T31" fmla="*/ 340 h 368"/>
                <a:gd name="T32" fmla="*/ 27 w 177"/>
                <a:gd name="T33" fmla="*/ 299 h 368"/>
                <a:gd name="T34" fmla="*/ 68 w 177"/>
                <a:gd name="T35" fmla="*/ 24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7" h="368">
                  <a:moveTo>
                    <a:pt x="0" y="367"/>
                  </a:moveTo>
                  <a:lnTo>
                    <a:pt x="0" y="367"/>
                  </a:lnTo>
                  <a:cubicBezTo>
                    <a:pt x="176" y="367"/>
                    <a:pt x="176" y="367"/>
                    <a:pt x="176" y="367"/>
                  </a:cubicBezTo>
                  <a:cubicBezTo>
                    <a:pt x="176" y="0"/>
                    <a:pt x="176" y="0"/>
                    <a:pt x="176" y="0"/>
                  </a:cubicBezTo>
                  <a:cubicBezTo>
                    <a:pt x="0" y="0"/>
                    <a:pt x="0" y="0"/>
                    <a:pt x="0" y="0"/>
                  </a:cubicBezTo>
                  <a:lnTo>
                    <a:pt x="0" y="367"/>
                  </a:lnTo>
                  <a:close/>
                  <a:moveTo>
                    <a:pt x="95" y="26"/>
                  </a:moveTo>
                  <a:lnTo>
                    <a:pt x="95" y="26"/>
                  </a:lnTo>
                  <a:cubicBezTo>
                    <a:pt x="122" y="26"/>
                    <a:pt x="122" y="26"/>
                    <a:pt x="122" y="26"/>
                  </a:cubicBezTo>
                  <a:cubicBezTo>
                    <a:pt x="122" y="231"/>
                    <a:pt x="122" y="231"/>
                    <a:pt x="122" y="231"/>
                  </a:cubicBezTo>
                  <a:cubicBezTo>
                    <a:pt x="95" y="231"/>
                    <a:pt x="95" y="231"/>
                    <a:pt x="95" y="231"/>
                  </a:cubicBezTo>
                  <a:lnTo>
                    <a:pt x="95" y="26"/>
                  </a:lnTo>
                  <a:close/>
                  <a:moveTo>
                    <a:pt x="68" y="245"/>
                  </a:moveTo>
                  <a:lnTo>
                    <a:pt x="68" y="245"/>
                  </a:lnTo>
                  <a:cubicBezTo>
                    <a:pt x="95" y="245"/>
                    <a:pt x="122" y="271"/>
                    <a:pt x="122" y="299"/>
                  </a:cubicBezTo>
                  <a:cubicBezTo>
                    <a:pt x="122" y="327"/>
                    <a:pt x="95" y="340"/>
                    <a:pt x="68" y="340"/>
                  </a:cubicBezTo>
                  <a:cubicBezTo>
                    <a:pt x="41" y="340"/>
                    <a:pt x="27" y="327"/>
                    <a:pt x="27" y="299"/>
                  </a:cubicBezTo>
                  <a:cubicBezTo>
                    <a:pt x="27" y="271"/>
                    <a:pt x="41" y="245"/>
                    <a:pt x="68" y="245"/>
                  </a:cubicBezTo>
                  <a:close/>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44" name="Freeform 247"/>
            <p:cNvSpPr>
              <a:spLocks noChangeArrowheads="1"/>
            </p:cNvSpPr>
            <p:nvPr/>
          </p:nvSpPr>
          <p:spPr bwMode="auto">
            <a:xfrm>
              <a:off x="13419004" y="10847085"/>
              <a:ext cx="438957" cy="518524"/>
            </a:xfrm>
            <a:custGeom>
              <a:avLst/>
              <a:gdLst>
                <a:gd name="T0" fmla="*/ 436 w 464"/>
                <a:gd name="T1" fmla="*/ 300 h 546"/>
                <a:gd name="T2" fmla="*/ 436 w 464"/>
                <a:gd name="T3" fmla="*/ 300 h 546"/>
                <a:gd name="T4" fmla="*/ 463 w 464"/>
                <a:gd name="T5" fmla="*/ 258 h 546"/>
                <a:gd name="T6" fmla="*/ 408 w 464"/>
                <a:gd name="T7" fmla="*/ 218 h 546"/>
                <a:gd name="T8" fmla="*/ 314 w 464"/>
                <a:gd name="T9" fmla="*/ 218 h 546"/>
                <a:gd name="T10" fmla="*/ 394 w 464"/>
                <a:gd name="T11" fmla="*/ 95 h 546"/>
                <a:gd name="T12" fmla="*/ 382 w 464"/>
                <a:gd name="T13" fmla="*/ 27 h 546"/>
                <a:gd name="T14" fmla="*/ 326 w 464"/>
                <a:gd name="T15" fmla="*/ 0 h 546"/>
                <a:gd name="T16" fmla="*/ 326 w 464"/>
                <a:gd name="T17" fmla="*/ 0 h 546"/>
                <a:gd name="T18" fmla="*/ 326 w 464"/>
                <a:gd name="T19" fmla="*/ 0 h 546"/>
                <a:gd name="T20" fmla="*/ 218 w 464"/>
                <a:gd name="T21" fmla="*/ 123 h 546"/>
                <a:gd name="T22" fmla="*/ 41 w 464"/>
                <a:gd name="T23" fmla="*/ 272 h 546"/>
                <a:gd name="T24" fmla="*/ 0 w 464"/>
                <a:gd name="T25" fmla="*/ 272 h 546"/>
                <a:gd name="T26" fmla="*/ 0 w 464"/>
                <a:gd name="T27" fmla="*/ 518 h 546"/>
                <a:gd name="T28" fmla="*/ 0 w 464"/>
                <a:gd name="T29" fmla="*/ 518 h 546"/>
                <a:gd name="T30" fmla="*/ 14 w 464"/>
                <a:gd name="T31" fmla="*/ 518 h 546"/>
                <a:gd name="T32" fmla="*/ 81 w 464"/>
                <a:gd name="T33" fmla="*/ 531 h 546"/>
                <a:gd name="T34" fmla="*/ 135 w 464"/>
                <a:gd name="T35" fmla="*/ 545 h 546"/>
                <a:gd name="T36" fmla="*/ 231 w 464"/>
                <a:gd name="T37" fmla="*/ 531 h 546"/>
                <a:gd name="T38" fmla="*/ 368 w 464"/>
                <a:gd name="T39" fmla="*/ 531 h 546"/>
                <a:gd name="T40" fmla="*/ 408 w 464"/>
                <a:gd name="T41" fmla="*/ 491 h 546"/>
                <a:gd name="T42" fmla="*/ 394 w 464"/>
                <a:gd name="T43" fmla="*/ 449 h 546"/>
                <a:gd name="T44" fmla="*/ 394 w 464"/>
                <a:gd name="T45" fmla="*/ 449 h 546"/>
                <a:gd name="T46" fmla="*/ 449 w 464"/>
                <a:gd name="T47" fmla="*/ 409 h 546"/>
                <a:gd name="T48" fmla="*/ 422 w 464"/>
                <a:gd name="T49" fmla="*/ 382 h 546"/>
                <a:gd name="T50" fmla="*/ 463 w 464"/>
                <a:gd name="T51" fmla="*/ 328 h 546"/>
                <a:gd name="T52" fmla="*/ 436 w 464"/>
                <a:gd name="T53" fmla="*/ 300 h 546"/>
                <a:gd name="T54" fmla="*/ 204 w 464"/>
                <a:gd name="T55" fmla="*/ 204 h 546"/>
                <a:gd name="T56" fmla="*/ 204 w 464"/>
                <a:gd name="T57" fmla="*/ 204 h 546"/>
                <a:gd name="T58" fmla="*/ 123 w 464"/>
                <a:gd name="T59" fmla="*/ 300 h 546"/>
                <a:gd name="T60" fmla="*/ 109 w 464"/>
                <a:gd name="T61" fmla="*/ 314 h 546"/>
                <a:gd name="T62" fmla="*/ 109 w 464"/>
                <a:gd name="T63" fmla="*/ 314 h 546"/>
                <a:gd name="T64" fmla="*/ 95 w 464"/>
                <a:gd name="T65" fmla="*/ 286 h 546"/>
                <a:gd name="T66" fmla="*/ 191 w 464"/>
                <a:gd name="T67" fmla="*/ 191 h 546"/>
                <a:gd name="T68" fmla="*/ 218 w 464"/>
                <a:gd name="T69" fmla="*/ 191 h 546"/>
                <a:gd name="T70" fmla="*/ 204 w 464"/>
                <a:gd name="T71" fmla="*/ 204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64" h="546">
                  <a:moveTo>
                    <a:pt x="436" y="300"/>
                  </a:moveTo>
                  <a:lnTo>
                    <a:pt x="436" y="300"/>
                  </a:lnTo>
                  <a:cubicBezTo>
                    <a:pt x="449" y="286"/>
                    <a:pt x="463" y="272"/>
                    <a:pt x="463" y="258"/>
                  </a:cubicBezTo>
                  <a:cubicBezTo>
                    <a:pt x="463" y="232"/>
                    <a:pt x="436" y="218"/>
                    <a:pt x="408" y="218"/>
                  </a:cubicBezTo>
                  <a:cubicBezTo>
                    <a:pt x="314" y="218"/>
                    <a:pt x="314" y="218"/>
                    <a:pt x="314" y="218"/>
                  </a:cubicBezTo>
                  <a:cubicBezTo>
                    <a:pt x="340" y="191"/>
                    <a:pt x="382" y="150"/>
                    <a:pt x="394" y="95"/>
                  </a:cubicBezTo>
                  <a:cubicBezTo>
                    <a:pt x="394" y="69"/>
                    <a:pt x="394" y="41"/>
                    <a:pt x="382" y="27"/>
                  </a:cubicBezTo>
                  <a:cubicBezTo>
                    <a:pt x="368" y="0"/>
                    <a:pt x="326" y="0"/>
                    <a:pt x="326" y="0"/>
                  </a:cubicBezTo>
                  <a:lnTo>
                    <a:pt x="326" y="0"/>
                  </a:lnTo>
                  <a:lnTo>
                    <a:pt x="326" y="0"/>
                  </a:lnTo>
                  <a:cubicBezTo>
                    <a:pt x="326" y="27"/>
                    <a:pt x="314" y="69"/>
                    <a:pt x="218" y="123"/>
                  </a:cubicBezTo>
                  <a:cubicBezTo>
                    <a:pt x="123" y="191"/>
                    <a:pt x="55" y="258"/>
                    <a:pt x="41" y="272"/>
                  </a:cubicBezTo>
                  <a:cubicBezTo>
                    <a:pt x="0" y="272"/>
                    <a:pt x="0" y="272"/>
                    <a:pt x="0" y="272"/>
                  </a:cubicBezTo>
                  <a:cubicBezTo>
                    <a:pt x="0" y="518"/>
                    <a:pt x="0" y="518"/>
                    <a:pt x="0" y="518"/>
                  </a:cubicBezTo>
                  <a:lnTo>
                    <a:pt x="0" y="518"/>
                  </a:lnTo>
                  <a:cubicBezTo>
                    <a:pt x="0" y="518"/>
                    <a:pt x="0" y="518"/>
                    <a:pt x="14" y="518"/>
                  </a:cubicBezTo>
                  <a:cubicBezTo>
                    <a:pt x="27" y="518"/>
                    <a:pt x="55" y="518"/>
                    <a:pt x="81" y="531"/>
                  </a:cubicBezTo>
                  <a:cubicBezTo>
                    <a:pt x="95" y="531"/>
                    <a:pt x="109" y="545"/>
                    <a:pt x="135" y="545"/>
                  </a:cubicBezTo>
                  <a:cubicBezTo>
                    <a:pt x="177" y="545"/>
                    <a:pt x="231" y="531"/>
                    <a:pt x="231" y="531"/>
                  </a:cubicBezTo>
                  <a:cubicBezTo>
                    <a:pt x="368" y="531"/>
                    <a:pt x="368" y="531"/>
                    <a:pt x="368" y="531"/>
                  </a:cubicBezTo>
                  <a:cubicBezTo>
                    <a:pt x="394" y="531"/>
                    <a:pt x="408" y="518"/>
                    <a:pt x="408" y="491"/>
                  </a:cubicBezTo>
                  <a:cubicBezTo>
                    <a:pt x="408" y="477"/>
                    <a:pt x="408" y="463"/>
                    <a:pt x="394" y="449"/>
                  </a:cubicBezTo>
                  <a:lnTo>
                    <a:pt x="394" y="449"/>
                  </a:lnTo>
                  <a:cubicBezTo>
                    <a:pt x="422" y="449"/>
                    <a:pt x="449" y="436"/>
                    <a:pt x="449" y="409"/>
                  </a:cubicBezTo>
                  <a:cubicBezTo>
                    <a:pt x="449" y="395"/>
                    <a:pt x="436" y="382"/>
                    <a:pt x="422" y="382"/>
                  </a:cubicBezTo>
                  <a:cubicBezTo>
                    <a:pt x="449" y="368"/>
                    <a:pt x="463" y="354"/>
                    <a:pt x="463" y="328"/>
                  </a:cubicBezTo>
                  <a:cubicBezTo>
                    <a:pt x="463" y="314"/>
                    <a:pt x="449" y="300"/>
                    <a:pt x="436" y="300"/>
                  </a:cubicBezTo>
                  <a:close/>
                  <a:moveTo>
                    <a:pt x="204" y="204"/>
                  </a:moveTo>
                  <a:lnTo>
                    <a:pt x="204" y="204"/>
                  </a:lnTo>
                  <a:cubicBezTo>
                    <a:pt x="163" y="246"/>
                    <a:pt x="123" y="300"/>
                    <a:pt x="123" y="300"/>
                  </a:cubicBezTo>
                  <a:cubicBezTo>
                    <a:pt x="123" y="314"/>
                    <a:pt x="123" y="314"/>
                    <a:pt x="109" y="314"/>
                  </a:cubicBezTo>
                  <a:lnTo>
                    <a:pt x="109" y="314"/>
                  </a:lnTo>
                  <a:cubicBezTo>
                    <a:pt x="95" y="300"/>
                    <a:pt x="95" y="300"/>
                    <a:pt x="95" y="286"/>
                  </a:cubicBezTo>
                  <a:cubicBezTo>
                    <a:pt x="95" y="286"/>
                    <a:pt x="135" y="218"/>
                    <a:pt x="191" y="191"/>
                  </a:cubicBezTo>
                  <a:cubicBezTo>
                    <a:pt x="204" y="177"/>
                    <a:pt x="218" y="191"/>
                    <a:pt x="218" y="191"/>
                  </a:cubicBezTo>
                  <a:cubicBezTo>
                    <a:pt x="218" y="204"/>
                    <a:pt x="218" y="204"/>
                    <a:pt x="204" y="204"/>
                  </a:cubicBezTo>
                  <a:close/>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grpSp>
      <p:grpSp>
        <p:nvGrpSpPr>
          <p:cNvPr id="45" name="Group 81"/>
          <p:cNvGrpSpPr/>
          <p:nvPr userDrawn="1"/>
        </p:nvGrpSpPr>
        <p:grpSpPr>
          <a:xfrm>
            <a:off x="22320389" y="10695221"/>
            <a:ext cx="823196" cy="829298"/>
            <a:chOff x="15935700" y="10788544"/>
            <a:chExt cx="618722" cy="623064"/>
          </a:xfrm>
          <a:solidFill>
            <a:srgbClr val="FFFFFF"/>
          </a:solidFill>
        </p:grpSpPr>
        <p:sp>
          <p:nvSpPr>
            <p:cNvPr id="46" name="Freeform 584"/>
            <p:cNvSpPr>
              <a:spLocks noChangeArrowheads="1"/>
            </p:cNvSpPr>
            <p:nvPr/>
          </p:nvSpPr>
          <p:spPr bwMode="auto">
            <a:xfrm>
              <a:off x="15935700" y="10788544"/>
              <a:ext cx="618722" cy="623064"/>
            </a:xfrm>
            <a:custGeom>
              <a:avLst/>
              <a:gdLst>
                <a:gd name="T0" fmla="*/ 641 w 654"/>
                <a:gd name="T1" fmla="*/ 258 h 655"/>
                <a:gd name="T2" fmla="*/ 341 w 654"/>
                <a:gd name="T3" fmla="*/ 13 h 655"/>
                <a:gd name="T4" fmla="*/ 68 w 654"/>
                <a:gd name="T5" fmla="*/ 258 h 655"/>
                <a:gd name="T6" fmla="*/ 0 w 654"/>
                <a:gd name="T7" fmla="*/ 258 h 655"/>
                <a:gd name="T8" fmla="*/ 0 w 654"/>
                <a:gd name="T9" fmla="*/ 654 h 655"/>
                <a:gd name="T10" fmla="*/ 653 w 654"/>
                <a:gd name="T11" fmla="*/ 654 h 655"/>
                <a:gd name="T12" fmla="*/ 641 w 654"/>
                <a:gd name="T13" fmla="*/ 258 h 655"/>
                <a:gd name="T14" fmla="*/ 327 w 654"/>
                <a:gd name="T15" fmla="*/ 55 h 655"/>
                <a:gd name="T16" fmla="*/ 122 w 654"/>
                <a:gd name="T17" fmla="*/ 258 h 655"/>
                <a:gd name="T18" fmla="*/ 96 w 654"/>
                <a:gd name="T19" fmla="*/ 558 h 655"/>
                <a:gd name="T20" fmla="*/ 54 w 654"/>
                <a:gd name="T21" fmla="*/ 545 h 655"/>
                <a:gd name="T22" fmla="*/ 110 w 654"/>
                <a:gd name="T23" fmla="*/ 545 h 655"/>
                <a:gd name="T24" fmla="*/ 110 w 654"/>
                <a:gd name="T25" fmla="*/ 477 h 655"/>
                <a:gd name="T26" fmla="*/ 122 w 654"/>
                <a:gd name="T27" fmla="*/ 381 h 655"/>
                <a:gd name="T28" fmla="*/ 150 w 654"/>
                <a:gd name="T29" fmla="*/ 409 h 655"/>
                <a:gd name="T30" fmla="*/ 82 w 654"/>
                <a:gd name="T31" fmla="*/ 422 h 655"/>
                <a:gd name="T32" fmla="*/ 164 w 654"/>
                <a:gd name="T33" fmla="*/ 504 h 655"/>
                <a:gd name="T34" fmla="*/ 313 w 654"/>
                <a:gd name="T35" fmla="*/ 558 h 655"/>
                <a:gd name="T36" fmla="*/ 287 w 654"/>
                <a:gd name="T37" fmla="*/ 504 h 655"/>
                <a:gd name="T38" fmla="*/ 205 w 654"/>
                <a:gd name="T39" fmla="*/ 558 h 655"/>
                <a:gd name="T40" fmla="*/ 245 w 654"/>
                <a:gd name="T41" fmla="*/ 381 h 655"/>
                <a:gd name="T42" fmla="*/ 341 w 654"/>
                <a:gd name="T43" fmla="*/ 558 h 655"/>
                <a:gd name="T44" fmla="*/ 462 w 654"/>
                <a:gd name="T45" fmla="*/ 558 h 655"/>
                <a:gd name="T46" fmla="*/ 368 w 654"/>
                <a:gd name="T47" fmla="*/ 558 h 655"/>
                <a:gd name="T48" fmla="*/ 382 w 654"/>
                <a:gd name="T49" fmla="*/ 381 h 655"/>
                <a:gd name="T50" fmla="*/ 462 w 654"/>
                <a:gd name="T51" fmla="*/ 545 h 655"/>
                <a:gd name="T52" fmla="*/ 585 w 654"/>
                <a:gd name="T53" fmla="*/ 558 h 655"/>
                <a:gd name="T54" fmla="*/ 490 w 654"/>
                <a:gd name="T55" fmla="*/ 558 h 655"/>
                <a:gd name="T56" fmla="*/ 585 w 654"/>
                <a:gd name="T57" fmla="*/ 381 h 655"/>
                <a:gd name="T58" fmla="*/ 518 w 654"/>
                <a:gd name="T59" fmla="*/ 395 h 655"/>
                <a:gd name="T60" fmla="*/ 585 w 654"/>
                <a:gd name="T61" fmla="*/ 449 h 655"/>
                <a:gd name="T62" fmla="*/ 518 w 654"/>
                <a:gd name="T63" fmla="*/ 477 h 655"/>
                <a:gd name="T64" fmla="*/ 585 w 654"/>
                <a:gd name="T65" fmla="*/ 545 h 6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54" h="655">
                  <a:moveTo>
                    <a:pt x="641" y="258"/>
                  </a:moveTo>
                  <a:lnTo>
                    <a:pt x="641" y="258"/>
                  </a:lnTo>
                  <a:cubicBezTo>
                    <a:pt x="585" y="258"/>
                    <a:pt x="585" y="258"/>
                    <a:pt x="585" y="258"/>
                  </a:cubicBezTo>
                  <a:cubicBezTo>
                    <a:pt x="341" y="13"/>
                    <a:pt x="341" y="13"/>
                    <a:pt x="341" y="13"/>
                  </a:cubicBezTo>
                  <a:cubicBezTo>
                    <a:pt x="327" y="0"/>
                    <a:pt x="313" y="0"/>
                    <a:pt x="313" y="13"/>
                  </a:cubicBezTo>
                  <a:cubicBezTo>
                    <a:pt x="68" y="258"/>
                    <a:pt x="68" y="258"/>
                    <a:pt x="68" y="258"/>
                  </a:cubicBezTo>
                  <a:cubicBezTo>
                    <a:pt x="0" y="258"/>
                    <a:pt x="0" y="258"/>
                    <a:pt x="0" y="258"/>
                  </a:cubicBezTo>
                  <a:lnTo>
                    <a:pt x="0" y="258"/>
                  </a:lnTo>
                  <a:cubicBezTo>
                    <a:pt x="0" y="654"/>
                    <a:pt x="0" y="654"/>
                    <a:pt x="0" y="654"/>
                  </a:cubicBezTo>
                  <a:lnTo>
                    <a:pt x="0" y="654"/>
                  </a:lnTo>
                  <a:cubicBezTo>
                    <a:pt x="641" y="654"/>
                    <a:pt x="641" y="654"/>
                    <a:pt x="641" y="654"/>
                  </a:cubicBezTo>
                  <a:cubicBezTo>
                    <a:pt x="653" y="654"/>
                    <a:pt x="653" y="654"/>
                    <a:pt x="653" y="654"/>
                  </a:cubicBezTo>
                  <a:cubicBezTo>
                    <a:pt x="653" y="258"/>
                    <a:pt x="653" y="258"/>
                    <a:pt x="653" y="258"/>
                  </a:cubicBezTo>
                  <a:cubicBezTo>
                    <a:pt x="653" y="258"/>
                    <a:pt x="653" y="258"/>
                    <a:pt x="641" y="258"/>
                  </a:cubicBezTo>
                  <a:close/>
                  <a:moveTo>
                    <a:pt x="327" y="55"/>
                  </a:moveTo>
                  <a:lnTo>
                    <a:pt x="327" y="55"/>
                  </a:lnTo>
                  <a:cubicBezTo>
                    <a:pt x="518" y="258"/>
                    <a:pt x="518" y="258"/>
                    <a:pt x="518" y="258"/>
                  </a:cubicBezTo>
                  <a:cubicBezTo>
                    <a:pt x="122" y="258"/>
                    <a:pt x="122" y="258"/>
                    <a:pt x="122" y="258"/>
                  </a:cubicBezTo>
                  <a:lnTo>
                    <a:pt x="327" y="55"/>
                  </a:lnTo>
                  <a:close/>
                  <a:moveTo>
                    <a:pt x="96" y="558"/>
                  </a:moveTo>
                  <a:lnTo>
                    <a:pt x="96" y="558"/>
                  </a:lnTo>
                  <a:cubicBezTo>
                    <a:pt x="82" y="558"/>
                    <a:pt x="68" y="558"/>
                    <a:pt x="54" y="545"/>
                  </a:cubicBezTo>
                  <a:cubicBezTo>
                    <a:pt x="68" y="531"/>
                    <a:pt x="68" y="531"/>
                    <a:pt x="68" y="531"/>
                  </a:cubicBezTo>
                  <a:cubicBezTo>
                    <a:pt x="68" y="531"/>
                    <a:pt x="82" y="545"/>
                    <a:pt x="110" y="545"/>
                  </a:cubicBezTo>
                  <a:cubicBezTo>
                    <a:pt x="122" y="545"/>
                    <a:pt x="136" y="531"/>
                    <a:pt x="136" y="517"/>
                  </a:cubicBezTo>
                  <a:cubicBezTo>
                    <a:pt x="136" y="489"/>
                    <a:pt x="136" y="489"/>
                    <a:pt x="110" y="477"/>
                  </a:cubicBezTo>
                  <a:cubicBezTo>
                    <a:pt x="82" y="463"/>
                    <a:pt x="54" y="449"/>
                    <a:pt x="54" y="422"/>
                  </a:cubicBezTo>
                  <a:cubicBezTo>
                    <a:pt x="54" y="395"/>
                    <a:pt x="82" y="381"/>
                    <a:pt x="122" y="381"/>
                  </a:cubicBezTo>
                  <a:cubicBezTo>
                    <a:pt x="136" y="381"/>
                    <a:pt x="150" y="381"/>
                    <a:pt x="164" y="381"/>
                  </a:cubicBezTo>
                  <a:cubicBezTo>
                    <a:pt x="150" y="409"/>
                    <a:pt x="150" y="409"/>
                    <a:pt x="150" y="409"/>
                  </a:cubicBezTo>
                  <a:cubicBezTo>
                    <a:pt x="150" y="395"/>
                    <a:pt x="136" y="395"/>
                    <a:pt x="122" y="395"/>
                  </a:cubicBezTo>
                  <a:cubicBezTo>
                    <a:pt x="96" y="395"/>
                    <a:pt x="82" y="409"/>
                    <a:pt x="82" y="422"/>
                  </a:cubicBezTo>
                  <a:cubicBezTo>
                    <a:pt x="82" y="435"/>
                    <a:pt x="96" y="449"/>
                    <a:pt x="122" y="449"/>
                  </a:cubicBezTo>
                  <a:cubicBezTo>
                    <a:pt x="150" y="463"/>
                    <a:pt x="164" y="477"/>
                    <a:pt x="164" y="504"/>
                  </a:cubicBezTo>
                  <a:cubicBezTo>
                    <a:pt x="164" y="531"/>
                    <a:pt x="150" y="558"/>
                    <a:pt x="96" y="558"/>
                  </a:cubicBezTo>
                  <a:close/>
                  <a:moveTo>
                    <a:pt x="313" y="558"/>
                  </a:moveTo>
                  <a:lnTo>
                    <a:pt x="313" y="558"/>
                  </a:lnTo>
                  <a:cubicBezTo>
                    <a:pt x="287" y="504"/>
                    <a:pt x="287" y="504"/>
                    <a:pt x="287" y="504"/>
                  </a:cubicBezTo>
                  <a:cubicBezTo>
                    <a:pt x="231" y="504"/>
                    <a:pt x="231" y="504"/>
                    <a:pt x="231" y="504"/>
                  </a:cubicBezTo>
                  <a:cubicBezTo>
                    <a:pt x="205" y="558"/>
                    <a:pt x="205" y="558"/>
                    <a:pt x="205" y="558"/>
                  </a:cubicBezTo>
                  <a:cubicBezTo>
                    <a:pt x="177" y="558"/>
                    <a:pt x="177" y="558"/>
                    <a:pt x="177" y="558"/>
                  </a:cubicBezTo>
                  <a:cubicBezTo>
                    <a:pt x="245" y="381"/>
                    <a:pt x="245" y="381"/>
                    <a:pt x="245" y="381"/>
                  </a:cubicBezTo>
                  <a:cubicBezTo>
                    <a:pt x="273" y="381"/>
                    <a:pt x="273" y="381"/>
                    <a:pt x="273" y="381"/>
                  </a:cubicBezTo>
                  <a:cubicBezTo>
                    <a:pt x="341" y="558"/>
                    <a:pt x="341" y="558"/>
                    <a:pt x="341" y="558"/>
                  </a:cubicBezTo>
                  <a:lnTo>
                    <a:pt x="313" y="558"/>
                  </a:lnTo>
                  <a:close/>
                  <a:moveTo>
                    <a:pt x="462" y="558"/>
                  </a:moveTo>
                  <a:lnTo>
                    <a:pt x="462" y="558"/>
                  </a:lnTo>
                  <a:cubicBezTo>
                    <a:pt x="368" y="558"/>
                    <a:pt x="368" y="558"/>
                    <a:pt x="368" y="558"/>
                  </a:cubicBezTo>
                  <a:cubicBezTo>
                    <a:pt x="368" y="381"/>
                    <a:pt x="368" y="381"/>
                    <a:pt x="368" y="381"/>
                  </a:cubicBezTo>
                  <a:cubicBezTo>
                    <a:pt x="382" y="381"/>
                    <a:pt x="382" y="381"/>
                    <a:pt x="382" y="381"/>
                  </a:cubicBezTo>
                  <a:cubicBezTo>
                    <a:pt x="382" y="545"/>
                    <a:pt x="382" y="545"/>
                    <a:pt x="382" y="545"/>
                  </a:cubicBezTo>
                  <a:cubicBezTo>
                    <a:pt x="462" y="545"/>
                    <a:pt x="462" y="545"/>
                    <a:pt x="462" y="545"/>
                  </a:cubicBezTo>
                  <a:lnTo>
                    <a:pt x="462" y="558"/>
                  </a:lnTo>
                  <a:close/>
                  <a:moveTo>
                    <a:pt x="585" y="558"/>
                  </a:moveTo>
                  <a:lnTo>
                    <a:pt x="585" y="558"/>
                  </a:lnTo>
                  <a:cubicBezTo>
                    <a:pt x="490" y="558"/>
                    <a:pt x="490" y="558"/>
                    <a:pt x="490" y="558"/>
                  </a:cubicBezTo>
                  <a:cubicBezTo>
                    <a:pt x="490" y="381"/>
                    <a:pt x="490" y="381"/>
                    <a:pt x="490" y="381"/>
                  </a:cubicBezTo>
                  <a:cubicBezTo>
                    <a:pt x="585" y="381"/>
                    <a:pt x="585" y="381"/>
                    <a:pt x="585" y="381"/>
                  </a:cubicBezTo>
                  <a:cubicBezTo>
                    <a:pt x="585" y="395"/>
                    <a:pt x="585" y="395"/>
                    <a:pt x="585" y="395"/>
                  </a:cubicBezTo>
                  <a:cubicBezTo>
                    <a:pt x="518" y="395"/>
                    <a:pt x="518" y="395"/>
                    <a:pt x="518" y="395"/>
                  </a:cubicBezTo>
                  <a:cubicBezTo>
                    <a:pt x="518" y="449"/>
                    <a:pt x="518" y="449"/>
                    <a:pt x="518" y="449"/>
                  </a:cubicBezTo>
                  <a:cubicBezTo>
                    <a:pt x="585" y="449"/>
                    <a:pt x="585" y="449"/>
                    <a:pt x="585" y="449"/>
                  </a:cubicBezTo>
                  <a:cubicBezTo>
                    <a:pt x="585" y="477"/>
                    <a:pt x="585" y="477"/>
                    <a:pt x="585" y="477"/>
                  </a:cubicBezTo>
                  <a:cubicBezTo>
                    <a:pt x="518" y="477"/>
                    <a:pt x="518" y="477"/>
                    <a:pt x="518" y="477"/>
                  </a:cubicBezTo>
                  <a:cubicBezTo>
                    <a:pt x="518" y="545"/>
                    <a:pt x="518" y="545"/>
                    <a:pt x="518" y="545"/>
                  </a:cubicBezTo>
                  <a:cubicBezTo>
                    <a:pt x="585" y="545"/>
                    <a:pt x="585" y="545"/>
                    <a:pt x="585" y="545"/>
                  </a:cubicBezTo>
                  <a:lnTo>
                    <a:pt x="585" y="558"/>
                  </a:lnTo>
                  <a:close/>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sp>
          <p:nvSpPr>
            <p:cNvPr id="47" name="Freeform 585"/>
            <p:cNvSpPr>
              <a:spLocks noChangeArrowheads="1"/>
            </p:cNvSpPr>
            <p:nvPr/>
          </p:nvSpPr>
          <p:spPr bwMode="auto">
            <a:xfrm>
              <a:off x="16153089" y="11160709"/>
              <a:ext cx="54346" cy="79454"/>
            </a:xfrm>
            <a:custGeom>
              <a:avLst/>
              <a:gdLst>
                <a:gd name="T0" fmla="*/ 28 w 57"/>
                <a:gd name="T1" fmla="*/ 0 h 83"/>
                <a:gd name="T2" fmla="*/ 28 w 57"/>
                <a:gd name="T3" fmla="*/ 0 h 83"/>
                <a:gd name="T4" fmla="*/ 28 w 57"/>
                <a:gd name="T5" fmla="*/ 0 h 83"/>
                <a:gd name="T6" fmla="*/ 14 w 57"/>
                <a:gd name="T7" fmla="*/ 40 h 83"/>
                <a:gd name="T8" fmla="*/ 0 w 57"/>
                <a:gd name="T9" fmla="*/ 82 h 83"/>
                <a:gd name="T10" fmla="*/ 56 w 57"/>
                <a:gd name="T11" fmla="*/ 82 h 83"/>
                <a:gd name="T12" fmla="*/ 42 w 57"/>
                <a:gd name="T13" fmla="*/ 40 h 83"/>
                <a:gd name="T14" fmla="*/ 28 w 57"/>
                <a:gd name="T15" fmla="*/ 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83">
                  <a:moveTo>
                    <a:pt x="28" y="0"/>
                  </a:moveTo>
                  <a:lnTo>
                    <a:pt x="28" y="0"/>
                  </a:lnTo>
                  <a:lnTo>
                    <a:pt x="28" y="0"/>
                  </a:lnTo>
                  <a:cubicBezTo>
                    <a:pt x="28" y="14"/>
                    <a:pt x="28" y="27"/>
                    <a:pt x="14" y="40"/>
                  </a:cubicBezTo>
                  <a:cubicBezTo>
                    <a:pt x="0" y="82"/>
                    <a:pt x="0" y="82"/>
                    <a:pt x="0" y="82"/>
                  </a:cubicBezTo>
                  <a:cubicBezTo>
                    <a:pt x="56" y="82"/>
                    <a:pt x="56" y="82"/>
                    <a:pt x="56" y="82"/>
                  </a:cubicBezTo>
                  <a:cubicBezTo>
                    <a:pt x="42" y="40"/>
                    <a:pt x="42" y="40"/>
                    <a:pt x="42" y="40"/>
                  </a:cubicBezTo>
                  <a:cubicBezTo>
                    <a:pt x="28" y="27"/>
                    <a:pt x="28" y="14"/>
                    <a:pt x="28" y="0"/>
                  </a:cubicBezTo>
                </a:path>
              </a:pathLst>
            </a:custGeom>
            <a:grpFill/>
            <a:ln>
              <a:noFill/>
            </a:ln>
            <a:effectLst/>
          </p:spPr>
          <p:txBody>
            <a:bodyPr wrap="none" lIns="152366" tIns="76183" rIns="152366" bIns="76183" anchor="ctr"/>
            <a:lstStyle/>
            <a:p>
              <a:pPr defTabSz="1088390" fontAlgn="auto">
                <a:spcBef>
                  <a:spcPts val="0"/>
                </a:spcBef>
                <a:spcAft>
                  <a:spcPts val="0"/>
                </a:spcAft>
                <a:defRPr/>
              </a:pPr>
              <a:endParaRPr lang="en-US">
                <a:latin typeface="Lato Light"/>
                <a:ea typeface="+mn-ea"/>
                <a:cs typeface="Lato Light"/>
              </a:endParaRPr>
            </a:p>
          </p:txBody>
        </p:sp>
      </p:grpSp>
      <p:sp>
        <p:nvSpPr>
          <p:cNvPr id="48" name="TextBox 47"/>
          <p:cNvSpPr txBox="1"/>
          <p:nvPr userDrawn="1"/>
        </p:nvSpPr>
        <p:spPr>
          <a:xfrm>
            <a:off x="4187582" y="6398925"/>
            <a:ext cx="16578183" cy="1446550"/>
          </a:xfrm>
          <a:prstGeom prst="rect">
            <a:avLst/>
          </a:prstGeom>
          <a:noFill/>
        </p:spPr>
        <p:txBody>
          <a:bodyPr wrap="square" rtlCol="0">
            <a:spAutoFit/>
          </a:bodyPr>
          <a:lstStyle/>
          <a:p>
            <a:pPr algn="ctr"/>
            <a:r>
              <a:rPr lang="en-US" altLang="zh-CN" sz="8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anose="020B0503020204020204" pitchFamily="34" charset="-122"/>
                <a:ea typeface="微软雅黑" panose="020B0503020204020204" pitchFamily="34" charset="-122"/>
              </a:rPr>
              <a:t>Welcome To LUXSHARE</a:t>
            </a:r>
            <a:endParaRPr lang="zh-CN" altLang="en-US" sz="88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latin typeface="微软雅黑" panose="020B0503020204020204" pitchFamily="34" charset="-122"/>
              <a:ea typeface="微软雅黑" panose="020B0503020204020204" pitchFamily="34" charset="-122"/>
            </a:endParaRPr>
          </a:p>
        </p:txBody>
      </p:sp>
      <p:pic>
        <p:nvPicPr>
          <p:cNvPr id="49" name="Picture Placeholder 6" descr="德國工廠-塑科精密 copy.jpg"/>
          <p:cNvPicPr>
            <a:picLocks noChangeAspect="1"/>
          </p:cNvPicPr>
          <p:nvPr userDrawn="1"/>
        </p:nvPicPr>
        <p:blipFill>
          <a:blip r:embed="rId3" cstate="email">
            <a:extLst>
              <a:ext uri="{BEBA8EAE-BF5A-486C-A8C5-ECC9F3942E4B}">
                <a14:imgProps xmlns:a14="http://schemas.microsoft.com/office/drawing/2010/main">
                  <a14:imgLayer r:embed="rId4">
                    <a14:imgEffect>
                      <a14:brightnessContrast contrast="-40000"/>
                    </a14:imgEffect>
                    <a14:imgEffect>
                      <a14:sharpenSoften amount="25000"/>
                    </a14:imgEffect>
                  </a14:imgLayer>
                </a14:imgProps>
              </a:ext>
            </a:extLst>
          </a:blip>
          <a:srcRect/>
          <a:stretch>
            <a:fillRect/>
          </a:stretch>
        </p:blipFill>
        <p:spPr>
          <a:xfrm>
            <a:off x="7" y="0"/>
            <a:ext cx="24377650" cy="9673916"/>
          </a:xfrm>
          <a:prstGeom prst="rect">
            <a:avLst/>
          </a:prstGeom>
          <a:solidFill>
            <a:schemeClr val="bg1">
              <a:lumMod val="95000"/>
            </a:schemeClr>
          </a:solidFill>
        </p:spPr>
      </p:pic>
      <p:pic>
        <p:nvPicPr>
          <p:cNvPr id="50" name="图片 49"/>
          <p:cNvPicPr>
            <a:picLocks noChangeAspect="1"/>
          </p:cNvPicPr>
          <p:nvPr userDrawn="1"/>
        </p:nvPicPr>
        <p:blipFill>
          <a:blip r:embed="rId5"/>
          <a:stretch>
            <a:fillRect/>
          </a:stretch>
        </p:blipFill>
        <p:spPr>
          <a:xfrm>
            <a:off x="9748831" y="13070899"/>
            <a:ext cx="4045545" cy="645101"/>
          </a:xfrm>
          <a:prstGeom prst="rect">
            <a:avLst/>
          </a:prstGeom>
        </p:spPr>
      </p:pic>
      <p:pic>
        <p:nvPicPr>
          <p:cNvPr id="51" name="图片 50"/>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463061" y="508567"/>
            <a:ext cx="6332811" cy="2038884"/>
          </a:xfrm>
          <a:prstGeom prst="rect">
            <a:avLst/>
          </a:prstGeom>
        </p:spPr>
      </p:pic>
    </p:spTree>
    <p:extLst>
      <p:ext uri="{BB962C8B-B14F-4D97-AF65-F5344CB8AC3E}">
        <p14:creationId xmlns:p14="http://schemas.microsoft.com/office/powerpoint/2010/main" val="41123673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1700" y="725029"/>
            <a:ext cx="22074250" cy="1706880"/>
          </a:xfrm>
        </p:spPr>
        <p:txBody>
          <a:bodyPr/>
          <a:lstStyle>
            <a:lvl1pPr>
              <a:defRPr baseline="0"/>
            </a:lvl1pPr>
          </a:lstStyle>
          <a:p>
            <a:r>
              <a:rPr lang="en-US" dirty="0"/>
              <a:t>Click to edit content page title</a:t>
            </a:r>
          </a:p>
        </p:txBody>
      </p:sp>
      <p:pic>
        <p:nvPicPr>
          <p:cNvPr id="4" name="图片 3"/>
          <p:cNvPicPr>
            <a:picLocks noChangeAspect="1"/>
          </p:cNvPicPr>
          <p:nvPr userDrawn="1"/>
        </p:nvPicPr>
        <p:blipFill rotWithShape="1">
          <a:blip r:embed="rId2">
            <a:extLst>
              <a:ext uri="{28A0092B-C50C-407E-A947-70E740481C1C}">
                <a14:useLocalDpi xmlns:a14="http://schemas.microsoft.com/office/drawing/2010/main" val="0"/>
              </a:ext>
            </a:extLst>
          </a:blip>
          <a:srcRect b="12354"/>
          <a:stretch/>
        </p:blipFill>
        <p:spPr>
          <a:xfrm>
            <a:off x="36576" y="18288"/>
            <a:ext cx="24377650" cy="12563856"/>
          </a:xfrm>
          <a:prstGeom prst="rect">
            <a:avLst/>
          </a:prstGeom>
        </p:spPr>
      </p:pic>
    </p:spTree>
    <p:extLst>
      <p:ext uri="{BB962C8B-B14F-4D97-AF65-F5344CB8AC3E}">
        <p14:creationId xmlns:p14="http://schemas.microsoft.com/office/powerpoint/2010/main" val="3535700872"/>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1700" y="725029"/>
            <a:ext cx="22074250" cy="1706880"/>
          </a:xfrm>
        </p:spPr>
        <p:txBody>
          <a:bodyPr/>
          <a:lstStyle>
            <a:lvl1pPr>
              <a:defRPr baseline="0">
                <a:latin typeface="Arial" panose="020B0604020202020204" pitchFamily="34" charset="0"/>
                <a:cs typeface="Arial" panose="020B0604020202020204" pitchFamily="34" charset="0"/>
              </a:defRPr>
            </a:lvl1pPr>
          </a:lstStyle>
          <a:p>
            <a:r>
              <a:rPr lang="en-US" dirty="0"/>
              <a:t>Click to edit content page title</a:t>
            </a:r>
          </a:p>
        </p:txBody>
      </p:sp>
      <p:sp>
        <p:nvSpPr>
          <p:cNvPr id="6" name="Content Placeholder 2"/>
          <p:cNvSpPr>
            <a:spLocks noGrp="1"/>
          </p:cNvSpPr>
          <p:nvPr>
            <p:ph sz="half" idx="1" hasCustomPrompt="1"/>
          </p:nvPr>
        </p:nvSpPr>
        <p:spPr>
          <a:xfrm>
            <a:off x="1151700" y="3413760"/>
            <a:ext cx="22074250" cy="8534400"/>
          </a:xfrm>
          <a:prstGeom prst="rect">
            <a:avLst/>
          </a:prstGeom>
        </p:spPr>
        <p:txBody>
          <a:bodyPr wrap="square" lIns="0" tIns="0" rIns="0" bIns="0">
            <a:normAutofit/>
          </a:bodyPr>
          <a:lstStyle>
            <a:lvl1pPr>
              <a:lnSpc>
                <a:spcPct val="100000"/>
              </a:lnSpc>
              <a:spcBef>
                <a:spcPts val="3199"/>
              </a:spcBef>
              <a:spcAft>
                <a:spcPts val="0"/>
              </a:spcAft>
              <a:buClr>
                <a:srgbClr val="AAAAAA"/>
              </a:buClr>
              <a:buFont typeface="Arial" pitchFamily="34" charset="0"/>
              <a:buChar char="•"/>
              <a:defRPr sz="3732">
                <a:solidFill>
                  <a:schemeClr val="bg2"/>
                </a:solidFill>
                <a:latin typeface="Arial" panose="020B0604020202020204" pitchFamily="34" charset="0"/>
                <a:cs typeface="Arial" panose="020B0604020202020204" pitchFamily="34" charset="0"/>
              </a:defRPr>
            </a:lvl1pPr>
            <a:lvl2pPr marL="1527853" indent="-617912">
              <a:lnSpc>
                <a:spcPct val="100000"/>
              </a:lnSpc>
              <a:spcBef>
                <a:spcPts val="800"/>
              </a:spcBef>
              <a:spcAft>
                <a:spcPts val="0"/>
              </a:spcAft>
              <a:buClr>
                <a:srgbClr val="AAAAAA"/>
              </a:buClr>
              <a:buFont typeface="Museo Sans For Dell" pitchFamily="2" charset="0"/>
              <a:buChar char="–"/>
              <a:defRPr sz="3199">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a:solidFill>
                  <a:schemeClr val="bg2"/>
                </a:solidFill>
                <a:latin typeface="Arial" panose="020B0604020202020204" pitchFamily="34" charset="0"/>
                <a:cs typeface="Arial" panose="020B0604020202020204" pitchFamily="34" charset="0"/>
              </a:defRPr>
            </a:lvl3pPr>
            <a:lvl4pPr>
              <a:spcBef>
                <a:spcPts val="800"/>
              </a:spcBef>
              <a:spcAft>
                <a:spcPts val="0"/>
              </a:spcAft>
              <a:buClr>
                <a:srgbClr val="AAAAAA"/>
              </a:buClr>
              <a:defRPr sz="2666" baseline="0">
                <a:solidFill>
                  <a:schemeClr val="bg2"/>
                </a:solidFill>
                <a:latin typeface="Museo Sans For Dell" pitchFamily="2" charset="0"/>
              </a:defRPr>
            </a:lvl4pPr>
            <a:lvl5pPr>
              <a:spcBef>
                <a:spcPts val="800"/>
              </a:spcBef>
              <a:spcAft>
                <a:spcPts val="0"/>
              </a:spcAft>
              <a:buClr>
                <a:srgbClr val="AAAAAA"/>
              </a:buClr>
              <a:defRPr sz="3199">
                <a:solidFill>
                  <a:schemeClr val="tx1"/>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519442404"/>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subhead">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1151700" y="2926080"/>
            <a:ext cx="22074250" cy="636912"/>
          </a:xfrm>
          <a:prstGeom prst="rect">
            <a:avLst/>
          </a:prstGeom>
        </p:spPr>
        <p:txBody>
          <a:bodyPr/>
          <a:lstStyle>
            <a:lvl1pPr marL="0" indent="0">
              <a:buNone/>
              <a:defRPr b="1"/>
            </a:lvl1pPr>
          </a:lstStyle>
          <a:p>
            <a:pPr lvl="0"/>
            <a:r>
              <a:rPr lang="en-US" dirty="0"/>
              <a:t>Subhead</a:t>
            </a:r>
          </a:p>
        </p:txBody>
      </p:sp>
      <p:sp>
        <p:nvSpPr>
          <p:cNvPr id="2" name="Title 1"/>
          <p:cNvSpPr>
            <a:spLocks noGrp="1"/>
          </p:cNvSpPr>
          <p:nvPr>
            <p:ph type="title" hasCustomPrompt="1"/>
          </p:nvPr>
        </p:nvSpPr>
        <p:spPr>
          <a:xfrm>
            <a:off x="1151700" y="725027"/>
            <a:ext cx="22074250" cy="1706880"/>
          </a:xfrm>
        </p:spPr>
        <p:txBody>
          <a:bodyPr>
            <a:normAutofit/>
          </a:bodyPr>
          <a:lstStyle>
            <a:lvl1pPr>
              <a:defRPr baseline="0"/>
            </a:lvl1pPr>
          </a:lstStyle>
          <a:p>
            <a:r>
              <a:rPr lang="en-US" dirty="0"/>
              <a:t>Click to edit content page title </a:t>
            </a:r>
          </a:p>
        </p:txBody>
      </p:sp>
      <p:sp>
        <p:nvSpPr>
          <p:cNvPr id="6" name="Content Placeholder 2"/>
          <p:cNvSpPr>
            <a:spLocks noGrp="1"/>
          </p:cNvSpPr>
          <p:nvPr>
            <p:ph sz="half" idx="1" hasCustomPrompt="1"/>
          </p:nvPr>
        </p:nvSpPr>
        <p:spPr>
          <a:xfrm>
            <a:off x="1151700" y="4145280"/>
            <a:ext cx="22074250" cy="8046720"/>
          </a:xfrm>
          <a:prstGeom prst="rect">
            <a:avLst/>
          </a:prstGeom>
        </p:spPr>
        <p:txBody>
          <a:bodyPr wrap="square" lIns="0" tIns="0" rIns="0" bIns="0">
            <a:normAutofit/>
          </a:bodyPr>
          <a:lstStyle>
            <a:lvl1pPr>
              <a:lnSpc>
                <a:spcPct val="100000"/>
              </a:lnSpc>
              <a:spcBef>
                <a:spcPts val="3199"/>
              </a:spcBef>
              <a:spcAft>
                <a:spcPts val="0"/>
              </a:spcAft>
              <a:buClr>
                <a:srgbClr val="AAAAAA"/>
              </a:buClr>
              <a:buFont typeface="Arial" pitchFamily="34" charset="0"/>
              <a:buChar char="•"/>
              <a:defRPr sz="3732">
                <a:solidFill>
                  <a:schemeClr val="bg2"/>
                </a:solidFill>
                <a:latin typeface="Arial" panose="020B0604020202020204" pitchFamily="34" charset="0"/>
                <a:cs typeface="Arial" panose="020B0604020202020204" pitchFamily="34" charset="0"/>
              </a:defRPr>
            </a:lvl1pPr>
            <a:lvl2pPr marL="1527853" indent="-617912">
              <a:lnSpc>
                <a:spcPct val="100000"/>
              </a:lnSpc>
              <a:spcBef>
                <a:spcPts val="800"/>
              </a:spcBef>
              <a:spcAft>
                <a:spcPts val="0"/>
              </a:spcAft>
              <a:buClr>
                <a:srgbClr val="AAAAAA"/>
              </a:buClr>
              <a:buFont typeface="Museo Sans For Dell" pitchFamily="2" charset="0"/>
              <a:buChar char="–"/>
              <a:defRPr sz="3199">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a:solidFill>
                  <a:schemeClr val="bg2"/>
                </a:solidFill>
                <a:latin typeface="Arial" panose="020B0604020202020204" pitchFamily="34" charset="0"/>
                <a:cs typeface="Arial" panose="020B0604020202020204" pitchFamily="34" charset="0"/>
              </a:defRPr>
            </a:lvl3pPr>
            <a:lvl4pPr>
              <a:spcBef>
                <a:spcPts val="800"/>
              </a:spcBef>
              <a:spcAft>
                <a:spcPts val="0"/>
              </a:spcAft>
              <a:buClr>
                <a:srgbClr val="AAAAAA"/>
              </a:buClr>
              <a:defRPr sz="2666" baseline="0">
                <a:solidFill>
                  <a:schemeClr val="bg2"/>
                </a:solidFill>
                <a:latin typeface="Museo Sans For Dell" pitchFamily="2" charset="0"/>
              </a:defRPr>
            </a:lvl4pPr>
            <a:lvl5pPr>
              <a:spcBef>
                <a:spcPts val="800"/>
              </a:spcBef>
              <a:spcAft>
                <a:spcPts val="0"/>
              </a:spcAft>
              <a:buClr>
                <a:srgbClr val="AAAAAA"/>
              </a:buClr>
              <a:defRPr sz="3199">
                <a:solidFill>
                  <a:schemeClr val="tx1"/>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380295241"/>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two column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51700" y="725029"/>
            <a:ext cx="22074250" cy="1706880"/>
          </a:xfrm>
        </p:spPr>
        <p:txBody>
          <a:bodyPr/>
          <a:lstStyle>
            <a:lvl1pPr>
              <a:defRPr/>
            </a:lvl1pPr>
          </a:lstStyle>
          <a:p>
            <a:r>
              <a:rPr lang="en-US" dirty="0"/>
              <a:t>Click to edit content page title</a:t>
            </a:r>
          </a:p>
        </p:txBody>
      </p:sp>
      <p:sp>
        <p:nvSpPr>
          <p:cNvPr id="6" name="Content Placeholder 2"/>
          <p:cNvSpPr>
            <a:spLocks noGrp="1"/>
          </p:cNvSpPr>
          <p:nvPr>
            <p:ph sz="half" idx="13" hasCustomPrompt="1"/>
          </p:nvPr>
        </p:nvSpPr>
        <p:spPr>
          <a:xfrm>
            <a:off x="1151700" y="3413760"/>
            <a:ext cx="10461275" cy="8534400"/>
          </a:xfrm>
          <a:prstGeom prst="rect">
            <a:avLst/>
          </a:prstGeom>
        </p:spPr>
        <p:txBody>
          <a:bodyPr wrap="square" lIns="0" tIns="0" rIns="0" bIns="0">
            <a:normAutofit/>
          </a:bodyPr>
          <a:lstStyle>
            <a:lvl1pPr>
              <a:lnSpc>
                <a:spcPct val="100000"/>
              </a:lnSpc>
              <a:spcBef>
                <a:spcPts val="3199"/>
              </a:spcBef>
              <a:spcAft>
                <a:spcPts val="0"/>
              </a:spcAft>
              <a:buClr>
                <a:srgbClr val="AAAAAA"/>
              </a:buClr>
              <a:defRPr sz="3732" b="0">
                <a:solidFill>
                  <a:schemeClr val="bg2"/>
                </a:solidFill>
                <a:latin typeface="Arial" panose="020B0604020202020204" pitchFamily="34" charset="0"/>
                <a:cs typeface="Arial" panose="020B0604020202020204" pitchFamily="34" charset="0"/>
              </a:defRPr>
            </a:lvl1pPr>
            <a:lvl2pPr marL="1532084" indent="-617912">
              <a:lnSpc>
                <a:spcPct val="100000"/>
              </a:lnSpc>
              <a:spcBef>
                <a:spcPts val="800"/>
              </a:spcBef>
              <a:spcAft>
                <a:spcPts val="0"/>
              </a:spcAft>
              <a:buClr>
                <a:srgbClr val="AAAAAA"/>
              </a:buClr>
              <a:defRPr sz="3199" b="0">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b="0">
                <a:solidFill>
                  <a:schemeClr val="bg2"/>
                </a:solidFill>
                <a:latin typeface="Arial" panose="020B0604020202020204" pitchFamily="34" charset="0"/>
                <a:cs typeface="Arial" panose="020B0604020202020204" pitchFamily="34" charset="0"/>
              </a:defRPr>
            </a:lvl3pPr>
            <a:lvl4pPr>
              <a:defRPr sz="4799" b="0">
                <a:solidFill>
                  <a:schemeClr val="bg2"/>
                </a:solidFill>
                <a:latin typeface="Museo Sans For Dell" pitchFamily="2" charset="0"/>
              </a:defRPr>
            </a:lvl4pPr>
            <a:lvl5pPr>
              <a:defRPr sz="4799" b="0">
                <a:solidFill>
                  <a:schemeClr val="bg2"/>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
        <p:nvSpPr>
          <p:cNvPr id="7" name="Content Placeholder 2"/>
          <p:cNvSpPr>
            <a:spLocks noGrp="1"/>
          </p:cNvSpPr>
          <p:nvPr>
            <p:ph sz="half" idx="14" hasCustomPrompt="1"/>
          </p:nvPr>
        </p:nvSpPr>
        <p:spPr>
          <a:xfrm>
            <a:off x="12764675" y="3413760"/>
            <a:ext cx="10461275" cy="8534400"/>
          </a:xfrm>
          <a:prstGeom prst="rect">
            <a:avLst/>
          </a:prstGeom>
        </p:spPr>
        <p:txBody>
          <a:bodyPr wrap="square" lIns="0" tIns="0" rIns="0" bIns="0">
            <a:normAutofit/>
          </a:bodyPr>
          <a:lstStyle>
            <a:lvl1pPr>
              <a:lnSpc>
                <a:spcPct val="100000"/>
              </a:lnSpc>
              <a:spcBef>
                <a:spcPts val="3199"/>
              </a:spcBef>
              <a:spcAft>
                <a:spcPts val="0"/>
              </a:spcAft>
              <a:buClr>
                <a:srgbClr val="AAAAAA"/>
              </a:buClr>
              <a:defRPr sz="3732" b="0">
                <a:solidFill>
                  <a:schemeClr val="bg2"/>
                </a:solidFill>
                <a:latin typeface="Arial" panose="020B0604020202020204" pitchFamily="34" charset="0"/>
                <a:cs typeface="Arial" panose="020B0604020202020204" pitchFamily="34" charset="0"/>
              </a:defRPr>
            </a:lvl1pPr>
            <a:lvl2pPr marL="1532084" indent="-617912">
              <a:lnSpc>
                <a:spcPct val="100000"/>
              </a:lnSpc>
              <a:spcBef>
                <a:spcPts val="800"/>
              </a:spcBef>
              <a:spcAft>
                <a:spcPts val="0"/>
              </a:spcAft>
              <a:buClr>
                <a:srgbClr val="AAAAAA"/>
              </a:buClr>
              <a:defRPr sz="3199" b="0">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b="0">
                <a:solidFill>
                  <a:schemeClr val="bg2"/>
                </a:solidFill>
                <a:latin typeface="Arial" panose="020B0604020202020204" pitchFamily="34" charset="0"/>
                <a:cs typeface="Arial" panose="020B0604020202020204" pitchFamily="34" charset="0"/>
              </a:defRPr>
            </a:lvl3pPr>
            <a:lvl4pPr>
              <a:defRPr sz="4799" b="0">
                <a:solidFill>
                  <a:schemeClr val="bg2"/>
                </a:solidFill>
                <a:latin typeface="Museo Sans For Dell" pitchFamily="2" charset="0"/>
              </a:defRPr>
            </a:lvl4pPr>
            <a:lvl5pPr>
              <a:defRPr sz="4799" b="0">
                <a:solidFill>
                  <a:schemeClr val="bg2"/>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1538714670"/>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left margin ">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1701" y="731517"/>
            <a:ext cx="11424435" cy="1706880"/>
          </a:xfrm>
        </p:spPr>
        <p:txBody>
          <a:bodyPr/>
          <a:lstStyle>
            <a:lvl1pPr>
              <a:defRPr/>
            </a:lvl1pPr>
          </a:lstStyle>
          <a:p>
            <a:r>
              <a:rPr lang="en-US" dirty="0"/>
              <a:t>Click to edit content page title</a:t>
            </a:r>
          </a:p>
        </p:txBody>
      </p:sp>
      <p:sp>
        <p:nvSpPr>
          <p:cNvPr id="8" name="Content Placeholder 2"/>
          <p:cNvSpPr>
            <a:spLocks noGrp="1"/>
          </p:cNvSpPr>
          <p:nvPr>
            <p:ph sz="half" idx="13" hasCustomPrompt="1"/>
          </p:nvPr>
        </p:nvSpPr>
        <p:spPr>
          <a:xfrm>
            <a:off x="1151700" y="3413760"/>
            <a:ext cx="11420652" cy="8534400"/>
          </a:xfrm>
          <a:prstGeom prst="rect">
            <a:avLst/>
          </a:prstGeom>
        </p:spPr>
        <p:txBody>
          <a:bodyPr wrap="square" lIns="0" tIns="0" rIns="0" bIns="0">
            <a:normAutofit/>
          </a:bodyPr>
          <a:lstStyle>
            <a:lvl1pPr>
              <a:lnSpc>
                <a:spcPct val="100000"/>
              </a:lnSpc>
              <a:spcBef>
                <a:spcPts val="3199"/>
              </a:spcBef>
              <a:spcAft>
                <a:spcPts val="0"/>
              </a:spcAft>
              <a:buClr>
                <a:srgbClr val="AAAAAA"/>
              </a:buClr>
              <a:defRPr sz="3732" b="0">
                <a:solidFill>
                  <a:schemeClr val="bg2"/>
                </a:solidFill>
                <a:latin typeface="Arial" panose="020B0604020202020204" pitchFamily="34" charset="0"/>
                <a:cs typeface="Arial" panose="020B0604020202020204" pitchFamily="34" charset="0"/>
              </a:defRPr>
            </a:lvl1pPr>
            <a:lvl2pPr marL="1532084" indent="-617912">
              <a:lnSpc>
                <a:spcPct val="100000"/>
              </a:lnSpc>
              <a:spcBef>
                <a:spcPts val="800"/>
              </a:spcBef>
              <a:spcAft>
                <a:spcPts val="0"/>
              </a:spcAft>
              <a:buClr>
                <a:srgbClr val="AAAAAA"/>
              </a:buClr>
              <a:defRPr sz="3199" b="0">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b="0">
                <a:solidFill>
                  <a:schemeClr val="bg2"/>
                </a:solidFill>
                <a:latin typeface="Arial" panose="020B0604020202020204" pitchFamily="34" charset="0"/>
                <a:cs typeface="Arial" panose="020B0604020202020204" pitchFamily="34" charset="0"/>
              </a:defRPr>
            </a:lvl3pPr>
            <a:lvl4pPr>
              <a:defRPr sz="2666" b="0">
                <a:solidFill>
                  <a:schemeClr val="bg2"/>
                </a:solidFill>
                <a:latin typeface="Museo Sans For Dell" pitchFamily="2" charset="0"/>
              </a:defRPr>
            </a:lvl4pPr>
            <a:lvl5pPr>
              <a:defRPr sz="4799" b="0">
                <a:solidFill>
                  <a:schemeClr val="bg2"/>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Tree>
    <p:extLst>
      <p:ext uri="{BB962C8B-B14F-4D97-AF65-F5344CB8AC3E}">
        <p14:creationId xmlns:p14="http://schemas.microsoft.com/office/powerpoint/2010/main" val="2411895536"/>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151702" y="731522"/>
            <a:ext cx="13443823" cy="886397"/>
          </a:xfrm>
        </p:spPr>
        <p:txBody>
          <a:bodyPr/>
          <a:lstStyle>
            <a:lvl1pPr>
              <a:defRPr baseline="0"/>
            </a:lvl1pPr>
          </a:lstStyle>
          <a:p>
            <a:r>
              <a:rPr lang="en-US" dirty="0"/>
              <a:t>Click to edit content page title</a:t>
            </a:r>
          </a:p>
        </p:txBody>
      </p:sp>
      <p:sp>
        <p:nvSpPr>
          <p:cNvPr id="6" name="Content Placeholder 2"/>
          <p:cNvSpPr>
            <a:spLocks noGrp="1"/>
          </p:cNvSpPr>
          <p:nvPr>
            <p:ph sz="half" idx="1" hasCustomPrompt="1"/>
          </p:nvPr>
        </p:nvSpPr>
        <p:spPr>
          <a:xfrm>
            <a:off x="1151700" y="3413760"/>
            <a:ext cx="11457496" cy="8534400"/>
          </a:xfrm>
          <a:prstGeom prst="rect">
            <a:avLst/>
          </a:prstGeom>
        </p:spPr>
        <p:txBody>
          <a:bodyPr wrap="square" lIns="0" tIns="0" rIns="0" bIns="0">
            <a:normAutofit/>
          </a:bodyPr>
          <a:lstStyle>
            <a:lvl1pPr>
              <a:lnSpc>
                <a:spcPct val="100000"/>
              </a:lnSpc>
              <a:spcBef>
                <a:spcPts val="3199"/>
              </a:spcBef>
              <a:spcAft>
                <a:spcPts val="0"/>
              </a:spcAft>
              <a:buClr>
                <a:srgbClr val="AAAAAA"/>
              </a:buClr>
              <a:buFont typeface="Arial" pitchFamily="34" charset="0"/>
              <a:buChar char="•"/>
              <a:defRPr sz="3732">
                <a:solidFill>
                  <a:schemeClr val="bg2"/>
                </a:solidFill>
                <a:latin typeface="Arial" panose="020B0604020202020204" pitchFamily="34" charset="0"/>
                <a:cs typeface="Arial" panose="020B0604020202020204" pitchFamily="34" charset="0"/>
              </a:defRPr>
            </a:lvl1pPr>
            <a:lvl2pPr marL="1527853" indent="-617912">
              <a:lnSpc>
                <a:spcPct val="100000"/>
              </a:lnSpc>
              <a:spcBef>
                <a:spcPts val="800"/>
              </a:spcBef>
              <a:spcAft>
                <a:spcPts val="0"/>
              </a:spcAft>
              <a:buClr>
                <a:srgbClr val="AAAAAA"/>
              </a:buClr>
              <a:buFont typeface="Museo Sans For Dell" pitchFamily="2" charset="0"/>
              <a:buChar char="–"/>
              <a:defRPr sz="3199">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a:solidFill>
                  <a:schemeClr val="bg2"/>
                </a:solidFill>
                <a:latin typeface="Arial" panose="020B0604020202020204" pitchFamily="34" charset="0"/>
                <a:cs typeface="Arial" panose="020B0604020202020204" pitchFamily="34" charset="0"/>
              </a:defRPr>
            </a:lvl3pPr>
            <a:lvl4pPr>
              <a:spcBef>
                <a:spcPts val="800"/>
              </a:spcBef>
              <a:spcAft>
                <a:spcPts val="0"/>
              </a:spcAft>
              <a:buClr>
                <a:srgbClr val="AAAAAA"/>
              </a:buClr>
              <a:defRPr sz="2666" baseline="0">
                <a:solidFill>
                  <a:schemeClr val="bg2"/>
                </a:solidFill>
                <a:latin typeface="Arial" panose="020B0604020202020204" pitchFamily="34" charset="0"/>
                <a:cs typeface="Arial" panose="020B0604020202020204" pitchFamily="34" charset="0"/>
              </a:defRPr>
            </a:lvl4pPr>
            <a:lvl5pPr>
              <a:spcBef>
                <a:spcPts val="800"/>
              </a:spcBef>
              <a:spcAft>
                <a:spcPts val="0"/>
              </a:spcAft>
              <a:buClr>
                <a:srgbClr val="AAAAAA"/>
              </a:buClr>
              <a:defRPr sz="3199">
                <a:solidFill>
                  <a:schemeClr val="tx1"/>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a:p>
            <a:pPr lvl="3"/>
            <a:r>
              <a:rPr lang="en-US" dirty="0"/>
              <a:t>Fourth level</a:t>
            </a:r>
          </a:p>
        </p:txBody>
      </p:sp>
      <p:sp>
        <p:nvSpPr>
          <p:cNvPr id="5" name="Text Placeholder 7"/>
          <p:cNvSpPr>
            <a:spLocks noGrp="1"/>
          </p:cNvSpPr>
          <p:nvPr>
            <p:ph type="body" sz="quarter" idx="10" hasCustomPrompt="1"/>
          </p:nvPr>
        </p:nvSpPr>
        <p:spPr>
          <a:xfrm>
            <a:off x="1151700" y="2184400"/>
            <a:ext cx="11457496" cy="636912"/>
          </a:xfrm>
          <a:prstGeom prst="rect">
            <a:avLst/>
          </a:prstGeo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3089396762"/>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left margin with subhead and two lines">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1151700" y="731521"/>
            <a:ext cx="11457496" cy="1772792"/>
          </a:xfrm>
        </p:spPr>
        <p:txBody>
          <a:bodyPr/>
          <a:lstStyle>
            <a:lvl1pPr>
              <a:defRPr baseline="0"/>
            </a:lvl1pPr>
          </a:lstStyle>
          <a:p>
            <a:r>
              <a:rPr lang="en-US" dirty="0"/>
              <a:t>Click to edit content </a:t>
            </a:r>
            <a:br>
              <a:rPr lang="en-US" dirty="0"/>
            </a:br>
            <a:r>
              <a:rPr lang="en-US" dirty="0"/>
              <a:t>page title</a:t>
            </a:r>
          </a:p>
        </p:txBody>
      </p:sp>
      <p:sp>
        <p:nvSpPr>
          <p:cNvPr id="6" name="Content Placeholder 2"/>
          <p:cNvSpPr>
            <a:spLocks noGrp="1"/>
          </p:cNvSpPr>
          <p:nvPr>
            <p:ph sz="half" idx="1" hasCustomPrompt="1"/>
          </p:nvPr>
        </p:nvSpPr>
        <p:spPr>
          <a:xfrm>
            <a:off x="1151700" y="4145280"/>
            <a:ext cx="11457496" cy="8046720"/>
          </a:xfrm>
          <a:prstGeom prst="rect">
            <a:avLst/>
          </a:prstGeom>
        </p:spPr>
        <p:txBody>
          <a:bodyPr wrap="square" lIns="0" tIns="0" rIns="0" bIns="0">
            <a:normAutofit/>
          </a:bodyPr>
          <a:lstStyle>
            <a:lvl1pPr>
              <a:lnSpc>
                <a:spcPct val="100000"/>
              </a:lnSpc>
              <a:spcBef>
                <a:spcPts val="3199"/>
              </a:spcBef>
              <a:spcAft>
                <a:spcPts val="0"/>
              </a:spcAft>
              <a:buClr>
                <a:srgbClr val="AAAAAA"/>
              </a:buClr>
              <a:buFont typeface="Arial" pitchFamily="34" charset="0"/>
              <a:buChar char="•"/>
              <a:defRPr sz="3732">
                <a:solidFill>
                  <a:schemeClr val="bg2"/>
                </a:solidFill>
                <a:latin typeface="Arial" panose="020B0604020202020204" pitchFamily="34" charset="0"/>
                <a:cs typeface="Arial" panose="020B0604020202020204" pitchFamily="34" charset="0"/>
              </a:defRPr>
            </a:lvl1pPr>
            <a:lvl2pPr marL="1527853" indent="-617912">
              <a:lnSpc>
                <a:spcPct val="100000"/>
              </a:lnSpc>
              <a:spcBef>
                <a:spcPts val="800"/>
              </a:spcBef>
              <a:spcAft>
                <a:spcPts val="0"/>
              </a:spcAft>
              <a:buClr>
                <a:srgbClr val="AAAAAA"/>
              </a:buClr>
              <a:buFont typeface="Museo Sans For Dell" pitchFamily="2" charset="0"/>
              <a:buChar char="–"/>
              <a:defRPr sz="3199">
                <a:solidFill>
                  <a:schemeClr val="bg2"/>
                </a:solidFill>
                <a:latin typeface="Arial" panose="020B0604020202020204" pitchFamily="34" charset="0"/>
                <a:cs typeface="Arial" panose="020B0604020202020204" pitchFamily="34" charset="0"/>
              </a:defRPr>
            </a:lvl2pPr>
            <a:lvl3pPr>
              <a:lnSpc>
                <a:spcPct val="100000"/>
              </a:lnSpc>
              <a:spcBef>
                <a:spcPts val="800"/>
              </a:spcBef>
              <a:spcAft>
                <a:spcPts val="0"/>
              </a:spcAft>
              <a:buClr>
                <a:srgbClr val="AAAAAA"/>
              </a:buClr>
              <a:defRPr sz="2666">
                <a:solidFill>
                  <a:schemeClr val="bg2"/>
                </a:solidFill>
                <a:latin typeface="Arial" panose="020B0604020202020204" pitchFamily="34" charset="0"/>
                <a:cs typeface="Arial" panose="020B0604020202020204" pitchFamily="34" charset="0"/>
              </a:defRPr>
            </a:lvl3pPr>
            <a:lvl4pPr>
              <a:spcBef>
                <a:spcPts val="800"/>
              </a:spcBef>
              <a:spcAft>
                <a:spcPts val="0"/>
              </a:spcAft>
              <a:buClr>
                <a:srgbClr val="AAAAAA"/>
              </a:buClr>
              <a:defRPr sz="2666" baseline="0">
                <a:solidFill>
                  <a:schemeClr val="bg2"/>
                </a:solidFill>
                <a:latin typeface="Museo Sans For Dell" pitchFamily="2" charset="0"/>
              </a:defRPr>
            </a:lvl4pPr>
            <a:lvl5pPr>
              <a:spcBef>
                <a:spcPts val="800"/>
              </a:spcBef>
              <a:spcAft>
                <a:spcPts val="0"/>
              </a:spcAft>
              <a:buClr>
                <a:srgbClr val="AAAAAA"/>
              </a:buClr>
              <a:defRPr sz="3199">
                <a:solidFill>
                  <a:schemeClr val="tx1"/>
                </a:solidFill>
                <a:latin typeface="Museo Sans For Dell" pitchFamily="2" charset="0"/>
              </a:defRPr>
            </a:lvl5pPr>
            <a:lvl6pPr>
              <a:defRPr sz="4799"/>
            </a:lvl6pPr>
            <a:lvl7pPr>
              <a:defRPr sz="4799"/>
            </a:lvl7pPr>
            <a:lvl8pPr>
              <a:defRPr sz="4799"/>
            </a:lvl8pPr>
            <a:lvl9pPr>
              <a:defRPr sz="4799"/>
            </a:lvl9pPr>
          </a:lstStyle>
          <a:p>
            <a:pPr lvl="0"/>
            <a:r>
              <a:rPr lang="en-US" dirty="0"/>
              <a:t>Click to edit text</a:t>
            </a:r>
          </a:p>
          <a:p>
            <a:pPr lvl="1"/>
            <a:r>
              <a:rPr lang="en-US" dirty="0"/>
              <a:t>Second level</a:t>
            </a:r>
          </a:p>
          <a:p>
            <a:pPr lvl="2"/>
            <a:r>
              <a:rPr lang="en-US" dirty="0"/>
              <a:t>Third level</a:t>
            </a:r>
          </a:p>
        </p:txBody>
      </p:sp>
      <p:sp>
        <p:nvSpPr>
          <p:cNvPr id="5" name="Text Placeholder 7"/>
          <p:cNvSpPr>
            <a:spLocks noGrp="1"/>
          </p:cNvSpPr>
          <p:nvPr>
            <p:ph type="body" sz="quarter" idx="10" hasCustomPrompt="1"/>
          </p:nvPr>
        </p:nvSpPr>
        <p:spPr>
          <a:xfrm>
            <a:off x="1151700" y="2968928"/>
            <a:ext cx="11457496" cy="636912"/>
          </a:xfrm>
          <a:prstGeom prst="rect">
            <a:avLst/>
          </a:prstGeom>
        </p:spPr>
        <p:txBody>
          <a:bodyPr/>
          <a:lstStyle>
            <a:lvl1pPr marL="0" indent="0">
              <a:buNone/>
              <a:defRPr b="1"/>
            </a:lvl1pPr>
          </a:lstStyle>
          <a:p>
            <a:pPr lvl="0"/>
            <a:r>
              <a:rPr lang="en-US" dirty="0"/>
              <a:t>Subhead</a:t>
            </a:r>
          </a:p>
        </p:txBody>
      </p:sp>
    </p:spTree>
    <p:extLst>
      <p:ext uri="{BB962C8B-B14F-4D97-AF65-F5344CB8AC3E}">
        <p14:creationId xmlns:p14="http://schemas.microsoft.com/office/powerpoint/2010/main" val="2538268571"/>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0"/>
            </p:custDataLst>
            <p:extLst>
              <p:ext uri="{D42A27DB-BD31-4B8C-83A1-F6EECF244321}">
                <p14:modId xmlns:p14="http://schemas.microsoft.com/office/powerpoint/2010/main" val="2589805532"/>
              </p:ext>
            </p:extLst>
          </p:nvPr>
        </p:nvGraphicFramePr>
        <p:xfrm>
          <a:off x="4235" y="4236"/>
          <a:ext cx="4231" cy="4232"/>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4235" y="4236"/>
                        <a:ext cx="4231" cy="4232"/>
                      </a:xfrm>
                      <a:prstGeom prst="rect">
                        <a:avLst/>
                      </a:prstGeom>
                    </p:spPr>
                  </p:pic>
                </p:oleObj>
              </mc:Fallback>
            </mc:AlternateContent>
          </a:graphicData>
        </a:graphic>
      </p:graphicFrame>
      <p:sp>
        <p:nvSpPr>
          <p:cNvPr id="3" name="Rectangle 2" hidden="1"/>
          <p:cNvSpPr/>
          <p:nvPr userDrawn="1">
            <p:custDataLst>
              <p:tags r:id="rId21"/>
            </p:custDataLst>
          </p:nvPr>
        </p:nvSpPr>
        <p:spPr>
          <a:xfrm>
            <a:off x="0" y="0"/>
            <a:ext cx="158750" cy="158750"/>
          </a:xfrm>
          <a:prstGeom prst="rect">
            <a:avLst/>
          </a:prstGeom>
          <a:solidFill>
            <a:schemeClr val="accent1"/>
          </a:solidFill>
          <a:effectLst/>
        </p:spPr>
        <p:txBody>
          <a:bodyPr wrap="none" lIns="0" tIns="0" rIns="0" bIns="0" rtlCol="0" anchor="ctr">
            <a:noAutofit/>
          </a:bodyPr>
          <a:lstStyle/>
          <a:p>
            <a:pPr marL="0" lvl="0" indent="0" algn="ctr" eaLnBrk="1">
              <a:lnSpc>
                <a:spcPct val="90000"/>
              </a:lnSpc>
              <a:spcBef>
                <a:spcPts val="600"/>
              </a:spcBef>
              <a:spcAft>
                <a:spcPts val="0"/>
              </a:spcAft>
            </a:pPr>
            <a:endParaRPr lang="en-US" altLang="zh-CN" sz="6665" b="0" i="0" baseline="0" dirty="0" err="1">
              <a:solidFill>
                <a:schemeClr val="tx2"/>
              </a:solidFill>
              <a:latin typeface="Arial" panose="020B0604020202020204" pitchFamily="34" charset="0"/>
              <a:cs typeface="Arial" panose="020B0604020202020204" pitchFamily="34" charset="0"/>
              <a:sym typeface="Arial" panose="020B0604020202020204" pitchFamily="34" charset="0"/>
            </a:endParaRPr>
          </a:p>
        </p:txBody>
      </p:sp>
      <p:sp>
        <p:nvSpPr>
          <p:cNvPr id="1028" name="Title Placeholder 21"/>
          <p:cNvSpPr>
            <a:spLocks noGrp="1"/>
          </p:cNvSpPr>
          <p:nvPr>
            <p:ph type="title"/>
          </p:nvPr>
        </p:nvSpPr>
        <p:spPr bwMode="auto">
          <a:xfrm>
            <a:off x="1151700" y="889621"/>
            <a:ext cx="22074250" cy="1122059"/>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p>
            <a:pPr lvl="0"/>
            <a:r>
              <a:rPr lang="en-US" dirty="0"/>
              <a:t>Click to edit content page title</a:t>
            </a:r>
          </a:p>
        </p:txBody>
      </p:sp>
      <p:sp>
        <p:nvSpPr>
          <p:cNvPr id="16" name="TextBox 15" hidden="1"/>
          <p:cNvSpPr txBox="1"/>
          <p:nvPr/>
        </p:nvSpPr>
        <p:spPr>
          <a:xfrm>
            <a:off x="5053287" y="12867609"/>
            <a:ext cx="1731648" cy="332270"/>
          </a:xfrm>
          <a:prstGeom prst="rect">
            <a:avLst/>
          </a:prstGeom>
          <a:noFill/>
        </p:spPr>
        <p:txBody>
          <a:bodyPr wrap="square" lIns="0" tIns="0" rIns="0" bIns="0" rtlCol="0" anchor="ctr">
            <a:spAutoFit/>
          </a:bodyPr>
          <a:lstStyle/>
          <a:p>
            <a:pPr marL="0" marR="0" lvl="0" indent="0" algn="l" defTabSz="2437790" rtl="0" eaLnBrk="1" fontAlgn="base" latinLnBrk="0" hangingPunct="1">
              <a:lnSpc>
                <a:spcPct val="90000"/>
              </a:lnSpc>
              <a:spcBef>
                <a:spcPts val="1600"/>
              </a:spcBef>
              <a:spcAft>
                <a:spcPts val="0"/>
              </a:spcAft>
              <a:buClr>
                <a:srgbClr val="0085C3"/>
              </a:buClr>
              <a:buSzTx/>
              <a:buFontTx/>
              <a:buNone/>
              <a:tabLst/>
              <a:defRPr/>
            </a:pPr>
            <a:fld id="{E00CF047-7350-4707-AA1A-E56FA69586CC}" type="datetime1">
              <a:rPr kumimoji="0" lang="en-US" sz="2399" b="0" i="0" u="none" strike="noStrike" kern="1200" cap="none" spc="0" normalizeH="0" baseline="0" noProof="0" smtClean="0">
                <a:ln>
                  <a:noFill/>
                </a:ln>
                <a:solidFill>
                  <a:srgbClr val="444444">
                    <a:lumMod val="50000"/>
                    <a:lumOff val="50000"/>
                  </a:srgbClr>
                </a:solidFill>
                <a:effectLst/>
                <a:uLnTx/>
                <a:uFillTx/>
                <a:latin typeface="Museo Sans For Dell"/>
                <a:ea typeface="+mn-ea"/>
                <a:cs typeface="+mn-cs"/>
              </a:rPr>
              <a:pPr marL="0" marR="0" lvl="0" indent="0" algn="l" defTabSz="2437790" rtl="0" eaLnBrk="1" fontAlgn="base" latinLnBrk="0" hangingPunct="1">
                <a:lnSpc>
                  <a:spcPct val="90000"/>
                </a:lnSpc>
                <a:spcBef>
                  <a:spcPts val="1600"/>
                </a:spcBef>
                <a:spcAft>
                  <a:spcPts val="0"/>
                </a:spcAft>
                <a:buClr>
                  <a:srgbClr val="0085C3"/>
                </a:buClr>
                <a:buSzTx/>
                <a:buFontTx/>
                <a:buNone/>
                <a:tabLst/>
                <a:defRPr/>
              </a:pPr>
              <a:t>11/19/2024</a:t>
            </a:fld>
            <a:endParaRPr kumimoji="0" lang="en-US" sz="2399" b="0" i="0" u="none" strike="noStrike" kern="1200" cap="none" spc="0" normalizeH="0" baseline="0" noProof="0" dirty="0">
              <a:ln>
                <a:noFill/>
              </a:ln>
              <a:solidFill>
                <a:srgbClr val="444444">
                  <a:lumMod val="50000"/>
                  <a:lumOff val="50000"/>
                </a:srgbClr>
              </a:solidFill>
              <a:effectLst/>
              <a:uLnTx/>
              <a:uFillTx/>
              <a:latin typeface="Museo Sans For Dell"/>
              <a:ea typeface="+mn-ea"/>
              <a:cs typeface="+mn-cs"/>
            </a:endParaRPr>
          </a:p>
        </p:txBody>
      </p:sp>
      <p:sp>
        <p:nvSpPr>
          <p:cNvPr id="13" name="TextBox 12" hidden="1"/>
          <p:cNvSpPr txBox="1"/>
          <p:nvPr/>
        </p:nvSpPr>
        <p:spPr>
          <a:xfrm>
            <a:off x="5053287" y="12867609"/>
            <a:ext cx="1731648" cy="332270"/>
          </a:xfrm>
          <a:prstGeom prst="rect">
            <a:avLst/>
          </a:prstGeom>
          <a:noFill/>
        </p:spPr>
        <p:txBody>
          <a:bodyPr wrap="square" lIns="0" tIns="0" rIns="0" bIns="0" rtlCol="0" anchor="ctr">
            <a:spAutoFit/>
          </a:bodyPr>
          <a:lstStyle/>
          <a:p>
            <a:pPr marL="0" marR="0" lvl="0" indent="0" algn="l" defTabSz="2437790" rtl="0" eaLnBrk="1" fontAlgn="base" latinLnBrk="0" hangingPunct="1">
              <a:lnSpc>
                <a:spcPct val="90000"/>
              </a:lnSpc>
              <a:spcBef>
                <a:spcPts val="1600"/>
              </a:spcBef>
              <a:spcAft>
                <a:spcPts val="0"/>
              </a:spcAft>
              <a:buClr>
                <a:srgbClr val="0085C3"/>
              </a:buClr>
              <a:buSzTx/>
              <a:buFontTx/>
              <a:buNone/>
              <a:tabLst/>
              <a:defRPr/>
            </a:pPr>
            <a:fld id="{E00CF047-7350-4707-AA1A-E56FA69586CC}" type="datetime1">
              <a:rPr kumimoji="0" lang="en-US" sz="2399" b="0" i="0" u="none" strike="noStrike" kern="1200" cap="none" spc="0" normalizeH="0" baseline="0" noProof="0" smtClean="0">
                <a:ln>
                  <a:noFill/>
                </a:ln>
                <a:solidFill>
                  <a:srgbClr val="444444">
                    <a:lumMod val="50000"/>
                    <a:lumOff val="50000"/>
                  </a:srgbClr>
                </a:solidFill>
                <a:effectLst/>
                <a:uLnTx/>
                <a:uFillTx/>
                <a:latin typeface="Museo Sans For Dell"/>
                <a:ea typeface="+mn-ea"/>
                <a:cs typeface="+mn-cs"/>
              </a:rPr>
              <a:pPr marL="0" marR="0" lvl="0" indent="0" algn="l" defTabSz="2437790" rtl="0" eaLnBrk="1" fontAlgn="base" latinLnBrk="0" hangingPunct="1">
                <a:lnSpc>
                  <a:spcPct val="90000"/>
                </a:lnSpc>
                <a:spcBef>
                  <a:spcPts val="1600"/>
                </a:spcBef>
                <a:spcAft>
                  <a:spcPts val="0"/>
                </a:spcAft>
                <a:buClr>
                  <a:srgbClr val="0085C3"/>
                </a:buClr>
                <a:buSzTx/>
                <a:buFontTx/>
                <a:buNone/>
                <a:tabLst/>
                <a:defRPr/>
              </a:pPr>
              <a:t>11/19/2024</a:t>
            </a:fld>
            <a:endParaRPr kumimoji="0" lang="en-US" sz="2399" b="0" i="0" u="none" strike="noStrike" kern="1200" cap="none" spc="0" normalizeH="0" baseline="0" noProof="0" dirty="0">
              <a:ln>
                <a:noFill/>
              </a:ln>
              <a:solidFill>
                <a:srgbClr val="444444">
                  <a:lumMod val="50000"/>
                  <a:lumOff val="50000"/>
                </a:srgbClr>
              </a:solidFill>
              <a:effectLst/>
              <a:uLnTx/>
              <a:uFillTx/>
              <a:latin typeface="Museo Sans For Dell"/>
              <a:ea typeface="+mn-ea"/>
              <a:cs typeface="+mn-cs"/>
            </a:endParaRPr>
          </a:p>
        </p:txBody>
      </p:sp>
      <p:sp>
        <p:nvSpPr>
          <p:cNvPr id="11" name="TextBox 10"/>
          <p:cNvSpPr txBox="1"/>
          <p:nvPr userDrawn="1"/>
        </p:nvSpPr>
        <p:spPr>
          <a:xfrm>
            <a:off x="787192" y="12996925"/>
            <a:ext cx="706952" cy="237744"/>
          </a:xfrm>
          <a:prstGeom prst="rect">
            <a:avLst/>
          </a:prstGeom>
        </p:spPr>
        <p:txBody>
          <a:bodyPr vert="horz" lIns="0" tIns="0" rIns="0" bIns="0" rtlCol="0" anchor="ctr">
            <a:noAutofit/>
          </a:bodyPr>
          <a:lstStyle/>
          <a:p>
            <a:pPr marL="0" marR="0" lvl="0" indent="0" algn="l" defTabSz="2437790" rtl="0" eaLnBrk="1" fontAlgn="base" latinLnBrk="0" hangingPunct="1">
              <a:lnSpc>
                <a:spcPct val="90000"/>
              </a:lnSpc>
              <a:spcBef>
                <a:spcPct val="0"/>
              </a:spcBef>
              <a:spcAft>
                <a:spcPct val="0"/>
              </a:spcAft>
              <a:buClr>
                <a:srgbClr val="0085C3"/>
              </a:buClr>
              <a:buSzTx/>
              <a:buFontTx/>
              <a:buNone/>
              <a:tabLst/>
              <a:defRPr/>
            </a:pPr>
            <a:endParaRPr kumimoji="0" lang="en-US" sz="2399" b="0" i="0" u="none" strike="noStrike" kern="1200" cap="none" spc="0" normalizeH="0" baseline="0" noProof="0" dirty="0">
              <a:ln>
                <a:noFill/>
              </a:ln>
              <a:solidFill>
                <a:srgbClr val="444444">
                  <a:lumMod val="50000"/>
                  <a:lumOff val="50000"/>
                </a:srgbClr>
              </a:solidFill>
              <a:effectLst/>
              <a:uLnTx/>
              <a:uFillTx/>
              <a:latin typeface="Museo Sans For Dell"/>
              <a:ea typeface="+mn-ea"/>
              <a:cs typeface="+mn-cs"/>
            </a:endParaRPr>
          </a:p>
        </p:txBody>
      </p:sp>
      <p:pic>
        <p:nvPicPr>
          <p:cNvPr id="14" name="Picture 13" descr="LUXSHARE-ICT LOGO(原).png"/>
          <p:cNvPicPr>
            <a:picLocks noChangeAspect="1"/>
          </p:cNvPicPr>
          <p:nvPr userDrawn="1"/>
        </p:nvPicPr>
        <p:blipFill>
          <a:blip r:embed="rId24" cstate="email">
            <a:extLst>
              <a:ext uri="{28A0092B-C50C-407E-A947-70E740481C1C}">
                <a14:useLocalDpi xmlns:a14="http://schemas.microsoft.com/office/drawing/2010/main"/>
              </a:ext>
            </a:extLst>
          </a:blip>
          <a:stretch>
            <a:fillRect/>
          </a:stretch>
        </p:blipFill>
        <p:spPr>
          <a:xfrm>
            <a:off x="20656384" y="12702825"/>
            <a:ext cx="2569566" cy="579227"/>
          </a:xfrm>
          <a:prstGeom prst="rect">
            <a:avLst/>
          </a:prstGeom>
        </p:spPr>
      </p:pic>
      <p:sp>
        <p:nvSpPr>
          <p:cNvPr id="6" name="TextBox 5"/>
          <p:cNvSpPr txBox="1"/>
          <p:nvPr userDrawn="1"/>
        </p:nvSpPr>
        <p:spPr>
          <a:xfrm>
            <a:off x="10515601" y="12996925"/>
            <a:ext cx="3699164" cy="369332"/>
          </a:xfrm>
          <a:prstGeom prst="rect">
            <a:avLst/>
          </a:prstGeom>
          <a:noFill/>
        </p:spPr>
        <p:txBody>
          <a:bodyPr wrap="square" rtlCol="0">
            <a:spAutoFit/>
          </a:bodyPr>
          <a:lstStyle/>
          <a:p>
            <a:pPr>
              <a:lnSpc>
                <a:spcPct val="90000"/>
              </a:lnSpc>
              <a:spcBef>
                <a:spcPts val="600"/>
              </a:spcBef>
              <a:spcAft>
                <a:spcPts val="0"/>
              </a:spcAft>
              <a:buClr>
                <a:schemeClr val="bg1"/>
              </a:buClr>
            </a:pPr>
            <a:r>
              <a:rPr lang="en-US" altLang="zh-CN" sz="2000" dirty="0">
                <a:solidFill>
                  <a:schemeClr val="tx1">
                    <a:lumMod val="65000"/>
                  </a:schemeClr>
                </a:solidFill>
                <a:latin typeface="Arial" panose="020B0604020202020204" pitchFamily="34" charset="0"/>
                <a:cs typeface="Arial" panose="020B0604020202020204" pitchFamily="34" charset="0"/>
              </a:rPr>
              <a:t>Internal</a:t>
            </a:r>
            <a:r>
              <a:rPr lang="en-US" altLang="zh-CN" sz="2000" baseline="0" dirty="0">
                <a:solidFill>
                  <a:schemeClr val="tx1">
                    <a:lumMod val="65000"/>
                  </a:schemeClr>
                </a:solidFill>
                <a:latin typeface="Arial" panose="020B0604020202020204" pitchFamily="34" charset="0"/>
                <a:cs typeface="Arial" panose="020B0604020202020204" pitchFamily="34" charset="0"/>
              </a:rPr>
              <a:t> use – confidential </a:t>
            </a:r>
            <a:endParaRPr lang="zh-CN" altLang="en-US" sz="2000" dirty="0">
              <a:solidFill>
                <a:schemeClr val="tx1">
                  <a:lumMod val="65000"/>
                </a:schemeClr>
              </a:solidFill>
              <a:latin typeface="Arial" panose="020B0604020202020204" pitchFamily="34" charset="0"/>
              <a:cs typeface="Arial" panose="020B0604020202020204" pitchFamily="34" charset="0"/>
            </a:endParaRPr>
          </a:p>
        </p:txBody>
      </p:sp>
      <p:sp>
        <p:nvSpPr>
          <p:cNvPr id="5" name="文本框 4"/>
          <p:cNvSpPr txBox="1"/>
          <p:nvPr userDrawn="1"/>
        </p:nvSpPr>
        <p:spPr>
          <a:xfrm>
            <a:off x="9637776" y="5468112"/>
            <a:ext cx="3017520" cy="987552"/>
          </a:xfrm>
          <a:prstGeom prst="rect">
            <a:avLst/>
          </a:prstGeom>
          <a:noFill/>
        </p:spPr>
        <p:txBody>
          <a:bodyPr wrap="square" rtlCol="0">
            <a:spAutoFit/>
          </a:bodyPr>
          <a:lstStyle/>
          <a:p>
            <a:pPr>
              <a:lnSpc>
                <a:spcPct val="90000"/>
              </a:lnSpc>
              <a:spcBef>
                <a:spcPts val="600"/>
              </a:spcBef>
              <a:spcAft>
                <a:spcPts val="0"/>
              </a:spcAft>
              <a:buClr>
                <a:schemeClr val="bg1"/>
              </a:buClr>
            </a:pPr>
            <a:endParaRPr lang="zh-CN" altLang="en-US" sz="1400" dirty="0">
              <a:solidFill>
                <a:schemeClr val="bg2"/>
              </a:solidFill>
              <a:latin typeface="+mn-lt"/>
            </a:endParaRPr>
          </a:p>
        </p:txBody>
      </p:sp>
    </p:spTree>
    <p:extLst>
      <p:ext uri="{BB962C8B-B14F-4D97-AF65-F5344CB8AC3E}">
        <p14:creationId xmlns:p14="http://schemas.microsoft.com/office/powerpoint/2010/main" val="3880189831"/>
      </p:ext>
    </p:extLst>
  </p:cSld>
  <p:clrMap bg1="dk2" tx1="lt1" bg2="dk1" tx2="lt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60" r:id="rId11"/>
    <p:sldLayoutId id="2147483882" r:id="rId12"/>
    <p:sldLayoutId id="2147483757" r:id="rId13"/>
    <p:sldLayoutId id="2147483818" r:id="rId14"/>
    <p:sldLayoutId id="2147483819" r:id="rId15"/>
    <p:sldLayoutId id="2147483820" r:id="rId16"/>
    <p:sldLayoutId id="2147483822" r:id="rId17"/>
    <p:sldLayoutId id="2147483847" r:id="rId18"/>
  </p:sldLayoutIdLst>
  <mc:AlternateContent xmlns:mc="http://schemas.openxmlformats.org/markup-compatibility/2006" xmlns:p14="http://schemas.microsoft.com/office/powerpoint/2010/main">
    <mc:Choice Requires="p14">
      <p:transition spd="slow" p14:dur="15000"/>
    </mc:Choice>
    <mc:Fallback xmlns="">
      <p:transition spd="slow"/>
    </mc:Fallback>
  </mc:AlternateContent>
  <p:hf hdr="0" ftr="0" dt="0"/>
  <p:txStyles>
    <p:titleStyle>
      <a:lvl1pPr algn="l" rtl="0" eaLnBrk="1" fontAlgn="base" hangingPunct="1">
        <a:lnSpc>
          <a:spcPct val="90000"/>
        </a:lnSpc>
        <a:spcBef>
          <a:spcPct val="0"/>
        </a:spcBef>
        <a:spcAft>
          <a:spcPct val="0"/>
        </a:spcAft>
        <a:defRPr sz="6000" b="0" cap="none" baseline="0">
          <a:solidFill>
            <a:schemeClr val="bg1">
              <a:lumMod val="50000"/>
            </a:schemeClr>
          </a:solidFill>
          <a:latin typeface="Arial" panose="020B0604020202020204" pitchFamily="34" charset="0"/>
          <a:ea typeface="Arial" panose="020B0604020202020204" pitchFamily="34" charset="0"/>
          <a:cs typeface="Arial" panose="020B0604020202020204" pitchFamily="34" charset="0"/>
        </a:defRPr>
      </a:lvl1pPr>
      <a:lvl2pPr algn="l" rtl="0" eaLnBrk="1" fontAlgn="base" hangingPunct="1">
        <a:lnSpc>
          <a:spcPct val="80000"/>
        </a:lnSpc>
        <a:spcBef>
          <a:spcPct val="0"/>
        </a:spcBef>
        <a:spcAft>
          <a:spcPct val="0"/>
        </a:spcAft>
        <a:defRPr sz="8531" b="1">
          <a:solidFill>
            <a:schemeClr val="accent1"/>
          </a:solidFill>
          <a:latin typeface="Arial Black" pitchFamily="34" charset="0"/>
        </a:defRPr>
      </a:lvl2pPr>
      <a:lvl3pPr algn="l" rtl="0" eaLnBrk="1" fontAlgn="base" hangingPunct="1">
        <a:lnSpc>
          <a:spcPct val="80000"/>
        </a:lnSpc>
        <a:spcBef>
          <a:spcPct val="0"/>
        </a:spcBef>
        <a:spcAft>
          <a:spcPct val="0"/>
        </a:spcAft>
        <a:defRPr sz="8531" b="1">
          <a:solidFill>
            <a:schemeClr val="accent1"/>
          </a:solidFill>
          <a:latin typeface="Arial Black" pitchFamily="34" charset="0"/>
        </a:defRPr>
      </a:lvl3pPr>
      <a:lvl4pPr algn="l" rtl="0" eaLnBrk="1" fontAlgn="base" hangingPunct="1">
        <a:lnSpc>
          <a:spcPct val="80000"/>
        </a:lnSpc>
        <a:spcBef>
          <a:spcPct val="0"/>
        </a:spcBef>
        <a:spcAft>
          <a:spcPct val="0"/>
        </a:spcAft>
        <a:defRPr sz="8531" b="1">
          <a:solidFill>
            <a:schemeClr val="accent1"/>
          </a:solidFill>
          <a:latin typeface="Arial Black" pitchFamily="34" charset="0"/>
        </a:defRPr>
      </a:lvl4pPr>
      <a:lvl5pPr algn="l" rtl="0" eaLnBrk="1" fontAlgn="base" hangingPunct="1">
        <a:lnSpc>
          <a:spcPct val="80000"/>
        </a:lnSpc>
        <a:spcBef>
          <a:spcPct val="0"/>
        </a:spcBef>
        <a:spcAft>
          <a:spcPct val="0"/>
        </a:spcAft>
        <a:defRPr sz="8531" b="1">
          <a:solidFill>
            <a:schemeClr val="accent1"/>
          </a:solidFill>
          <a:latin typeface="Arial Black" pitchFamily="34" charset="0"/>
        </a:defRPr>
      </a:lvl5pPr>
      <a:lvl6pPr marL="1218895" algn="l" rtl="0" eaLnBrk="1" fontAlgn="base" hangingPunct="1">
        <a:lnSpc>
          <a:spcPct val="70000"/>
        </a:lnSpc>
        <a:spcBef>
          <a:spcPct val="0"/>
        </a:spcBef>
        <a:spcAft>
          <a:spcPct val="0"/>
        </a:spcAft>
        <a:defRPr sz="11730" b="1">
          <a:solidFill>
            <a:schemeClr val="accent1"/>
          </a:solidFill>
          <a:latin typeface="Arial Black" pitchFamily="34" charset="0"/>
        </a:defRPr>
      </a:lvl6pPr>
      <a:lvl7pPr marL="2437790" algn="l" rtl="0" eaLnBrk="1" fontAlgn="base" hangingPunct="1">
        <a:lnSpc>
          <a:spcPct val="70000"/>
        </a:lnSpc>
        <a:spcBef>
          <a:spcPct val="0"/>
        </a:spcBef>
        <a:spcAft>
          <a:spcPct val="0"/>
        </a:spcAft>
        <a:defRPr sz="11730" b="1">
          <a:solidFill>
            <a:schemeClr val="accent1"/>
          </a:solidFill>
          <a:latin typeface="Arial Black" pitchFamily="34" charset="0"/>
        </a:defRPr>
      </a:lvl7pPr>
      <a:lvl8pPr marL="3656686" algn="l" rtl="0" eaLnBrk="1" fontAlgn="base" hangingPunct="1">
        <a:lnSpc>
          <a:spcPct val="70000"/>
        </a:lnSpc>
        <a:spcBef>
          <a:spcPct val="0"/>
        </a:spcBef>
        <a:spcAft>
          <a:spcPct val="0"/>
        </a:spcAft>
        <a:defRPr sz="11730" b="1">
          <a:solidFill>
            <a:schemeClr val="accent1"/>
          </a:solidFill>
          <a:latin typeface="Arial Black" pitchFamily="34" charset="0"/>
        </a:defRPr>
      </a:lvl8pPr>
      <a:lvl9pPr marL="4875581" algn="l" rtl="0" eaLnBrk="1" fontAlgn="base" hangingPunct="1">
        <a:lnSpc>
          <a:spcPct val="70000"/>
        </a:lnSpc>
        <a:spcBef>
          <a:spcPct val="0"/>
        </a:spcBef>
        <a:spcAft>
          <a:spcPct val="0"/>
        </a:spcAft>
        <a:defRPr sz="11730" b="1">
          <a:solidFill>
            <a:schemeClr val="accent1"/>
          </a:solidFill>
          <a:latin typeface="Arial Black" pitchFamily="34" charset="0"/>
        </a:defRPr>
      </a:lvl9pPr>
    </p:titleStyle>
    <p:bodyStyle>
      <a:lvl1pPr marL="609448" indent="-609448" algn="l" rtl="0" eaLnBrk="1" fontAlgn="base" hangingPunct="1">
        <a:lnSpc>
          <a:spcPct val="100000"/>
        </a:lnSpc>
        <a:spcBef>
          <a:spcPts val="3199"/>
        </a:spcBef>
        <a:spcAft>
          <a:spcPts val="0"/>
        </a:spcAft>
        <a:buClr>
          <a:srgbClr val="AAAAAA"/>
        </a:buClr>
        <a:buFont typeface="Arial" pitchFamily="34" charset="0"/>
        <a:buChar char="•"/>
        <a:defRPr sz="3732">
          <a:solidFill>
            <a:schemeClr val="bg2"/>
          </a:solidFill>
          <a:latin typeface="Arial" panose="020B0604020202020204" pitchFamily="34" charset="0"/>
          <a:ea typeface="Arial" panose="020B0604020202020204" pitchFamily="34" charset="0"/>
          <a:cs typeface="Arial" panose="020B0604020202020204" pitchFamily="34" charset="0"/>
        </a:defRPr>
      </a:lvl1pPr>
      <a:lvl2pPr marL="1532084" indent="-622146" algn="l" rtl="0" eaLnBrk="1" fontAlgn="base" hangingPunct="1">
        <a:lnSpc>
          <a:spcPct val="100000"/>
        </a:lnSpc>
        <a:spcBef>
          <a:spcPts val="800"/>
        </a:spcBef>
        <a:spcAft>
          <a:spcPts val="0"/>
        </a:spcAft>
        <a:buClr>
          <a:srgbClr val="AAAAAA"/>
        </a:buClr>
        <a:buFont typeface="Museo Sans For Dell" pitchFamily="2" charset="0"/>
        <a:buChar char="–"/>
        <a:defRPr sz="3199" baseline="0">
          <a:solidFill>
            <a:schemeClr val="bg2"/>
          </a:solidFill>
          <a:latin typeface="Arial" panose="020B0604020202020204" pitchFamily="34" charset="0"/>
          <a:ea typeface="Arial" panose="020B0604020202020204" pitchFamily="34" charset="0"/>
          <a:cs typeface="Arial" panose="020B0604020202020204" pitchFamily="34" charset="0"/>
        </a:defRPr>
      </a:lvl2pPr>
      <a:lvl3pPr marL="2425095" indent="-588288" algn="l" rtl="0" eaLnBrk="1" fontAlgn="base" hangingPunct="1">
        <a:lnSpc>
          <a:spcPct val="100000"/>
        </a:lnSpc>
        <a:spcBef>
          <a:spcPts val="800"/>
        </a:spcBef>
        <a:spcAft>
          <a:spcPts val="0"/>
        </a:spcAft>
        <a:buClr>
          <a:srgbClr val="AAAAAA"/>
        </a:buClr>
        <a:buFont typeface="Museo Sans For Dell" pitchFamily="2" charset="0"/>
        <a:buChar char="›"/>
        <a:defRPr sz="2666" baseline="0">
          <a:solidFill>
            <a:schemeClr val="bg2"/>
          </a:solidFill>
          <a:latin typeface="Arial" panose="020B0604020202020204" pitchFamily="34" charset="0"/>
          <a:ea typeface="Arial" panose="020B0604020202020204" pitchFamily="34" charset="0"/>
          <a:cs typeface="Arial" panose="020B0604020202020204" pitchFamily="34" charset="0"/>
        </a:defRPr>
      </a:lvl3pPr>
      <a:lvl4pPr marL="3322337" indent="-592519" algn="l" rtl="0" eaLnBrk="1" fontAlgn="base" hangingPunct="1">
        <a:lnSpc>
          <a:spcPct val="90000"/>
        </a:lnSpc>
        <a:spcBef>
          <a:spcPts val="800"/>
        </a:spcBef>
        <a:spcAft>
          <a:spcPts val="0"/>
        </a:spcAft>
        <a:buClr>
          <a:srgbClr val="AAAAAA"/>
        </a:buClr>
        <a:buFont typeface="Courier New" panose="02070309020205020404" pitchFamily="49" charset="0"/>
        <a:buChar char="o"/>
        <a:defRPr sz="2666" baseline="0">
          <a:solidFill>
            <a:schemeClr val="bg2"/>
          </a:solidFill>
          <a:latin typeface="Arial" panose="020B0604020202020204" pitchFamily="34" charset="0"/>
          <a:ea typeface="Arial" panose="020B0604020202020204" pitchFamily="34" charset="0"/>
          <a:cs typeface="Arial" panose="020B0604020202020204" pitchFamily="34" charset="0"/>
        </a:defRPr>
      </a:lvl4pPr>
      <a:lvl5pPr marL="4287296" indent="-630610" algn="l" rtl="0" eaLnBrk="1" fontAlgn="base" hangingPunct="1">
        <a:lnSpc>
          <a:spcPct val="90000"/>
        </a:lnSpc>
        <a:spcBef>
          <a:spcPts val="2133"/>
        </a:spcBef>
        <a:spcAft>
          <a:spcPct val="0"/>
        </a:spcAft>
        <a:buClr>
          <a:schemeClr val="bg1"/>
        </a:buClr>
        <a:buFont typeface="Museo For Dell 300" pitchFamily="50" charset="0"/>
        <a:buChar char="–"/>
        <a:defRPr sz="4799">
          <a:solidFill>
            <a:schemeClr val="bg2"/>
          </a:solidFill>
          <a:latin typeface="Museo Sans For Dell" pitchFamily="2" charset="0"/>
          <a:ea typeface="Museo Sans For Dell" pitchFamily="2" charset="0"/>
        </a:defRPr>
      </a:lvl5pPr>
      <a:lvl6pPr marL="5506191" indent="-630610" algn="l" rtl="0" eaLnBrk="1" fontAlgn="base" hangingPunct="1">
        <a:lnSpc>
          <a:spcPct val="95000"/>
        </a:lnSpc>
        <a:spcBef>
          <a:spcPct val="30000"/>
        </a:spcBef>
        <a:spcAft>
          <a:spcPct val="0"/>
        </a:spcAft>
        <a:buClr>
          <a:schemeClr val="accent1"/>
        </a:buClr>
        <a:buFont typeface="Arial" charset="0"/>
        <a:buChar char="–"/>
        <a:defRPr sz="4266">
          <a:solidFill>
            <a:schemeClr val="accent1"/>
          </a:solidFill>
          <a:latin typeface="+mn-lt"/>
        </a:defRPr>
      </a:lvl6pPr>
      <a:lvl7pPr marL="6725086" indent="-630610" algn="l" rtl="0" eaLnBrk="1" fontAlgn="base" hangingPunct="1">
        <a:lnSpc>
          <a:spcPct val="95000"/>
        </a:lnSpc>
        <a:spcBef>
          <a:spcPct val="30000"/>
        </a:spcBef>
        <a:spcAft>
          <a:spcPct val="0"/>
        </a:spcAft>
        <a:buClr>
          <a:schemeClr val="accent1"/>
        </a:buClr>
        <a:buFont typeface="Arial" charset="0"/>
        <a:buChar char="–"/>
        <a:defRPr sz="4266">
          <a:solidFill>
            <a:schemeClr val="accent1"/>
          </a:solidFill>
          <a:latin typeface="+mn-lt"/>
        </a:defRPr>
      </a:lvl7pPr>
      <a:lvl8pPr marL="7943982" indent="-630610" algn="l" rtl="0" eaLnBrk="1" fontAlgn="base" hangingPunct="1">
        <a:lnSpc>
          <a:spcPct val="95000"/>
        </a:lnSpc>
        <a:spcBef>
          <a:spcPct val="30000"/>
        </a:spcBef>
        <a:spcAft>
          <a:spcPct val="0"/>
        </a:spcAft>
        <a:buClr>
          <a:schemeClr val="accent1"/>
        </a:buClr>
        <a:buFont typeface="Arial" charset="0"/>
        <a:buChar char="–"/>
        <a:defRPr sz="4266">
          <a:solidFill>
            <a:schemeClr val="accent1"/>
          </a:solidFill>
          <a:latin typeface="+mn-lt"/>
        </a:defRPr>
      </a:lvl8pPr>
      <a:lvl9pPr marL="9162877" indent="-630610" algn="l" rtl="0" eaLnBrk="1" fontAlgn="base" hangingPunct="1">
        <a:lnSpc>
          <a:spcPct val="95000"/>
        </a:lnSpc>
        <a:spcBef>
          <a:spcPct val="30000"/>
        </a:spcBef>
        <a:spcAft>
          <a:spcPct val="0"/>
        </a:spcAft>
        <a:buClr>
          <a:schemeClr val="accent1"/>
        </a:buClr>
        <a:buFont typeface="Arial" charset="0"/>
        <a:buChar char="–"/>
        <a:defRPr sz="4266">
          <a:solidFill>
            <a:schemeClr val="accent1"/>
          </a:solidFill>
          <a:latin typeface="+mn-lt"/>
        </a:defRPr>
      </a:lvl9pPr>
    </p:bodyStyle>
    <p:otherStyle>
      <a:defPPr>
        <a:defRPr lang="en-US"/>
      </a:defPPr>
      <a:lvl1pPr marL="0" algn="l" defTabSz="2437790" rtl="0" eaLnBrk="1" latinLnBrk="0" hangingPunct="1">
        <a:defRPr sz="4799" kern="1200">
          <a:solidFill>
            <a:schemeClr val="tx1"/>
          </a:solidFill>
          <a:latin typeface="+mn-lt"/>
          <a:ea typeface="+mn-ea"/>
          <a:cs typeface="+mn-cs"/>
        </a:defRPr>
      </a:lvl1pPr>
      <a:lvl2pPr marL="1218895" algn="l" defTabSz="2437790" rtl="0" eaLnBrk="1" latinLnBrk="0" hangingPunct="1">
        <a:defRPr sz="4799" kern="1200">
          <a:solidFill>
            <a:schemeClr val="tx1"/>
          </a:solidFill>
          <a:latin typeface="+mn-lt"/>
          <a:ea typeface="+mn-ea"/>
          <a:cs typeface="+mn-cs"/>
        </a:defRPr>
      </a:lvl2pPr>
      <a:lvl3pPr marL="2437790" algn="l" defTabSz="2437790" rtl="0" eaLnBrk="1" latinLnBrk="0" hangingPunct="1">
        <a:defRPr sz="4799" kern="1200">
          <a:solidFill>
            <a:schemeClr val="tx1"/>
          </a:solidFill>
          <a:latin typeface="+mn-lt"/>
          <a:ea typeface="+mn-ea"/>
          <a:cs typeface="+mn-cs"/>
        </a:defRPr>
      </a:lvl3pPr>
      <a:lvl4pPr marL="3656686" algn="l" defTabSz="2437790" rtl="0" eaLnBrk="1" latinLnBrk="0" hangingPunct="1">
        <a:defRPr sz="4799" kern="1200">
          <a:solidFill>
            <a:schemeClr val="tx1"/>
          </a:solidFill>
          <a:latin typeface="+mn-lt"/>
          <a:ea typeface="+mn-ea"/>
          <a:cs typeface="+mn-cs"/>
        </a:defRPr>
      </a:lvl4pPr>
      <a:lvl5pPr marL="4875581" algn="l" defTabSz="2437790" rtl="0" eaLnBrk="1" latinLnBrk="0" hangingPunct="1">
        <a:defRPr sz="4799" kern="1200">
          <a:solidFill>
            <a:schemeClr val="tx1"/>
          </a:solidFill>
          <a:latin typeface="+mn-lt"/>
          <a:ea typeface="+mn-ea"/>
          <a:cs typeface="+mn-cs"/>
        </a:defRPr>
      </a:lvl5pPr>
      <a:lvl6pPr marL="6094476" algn="l" defTabSz="2437790" rtl="0" eaLnBrk="1" latinLnBrk="0" hangingPunct="1">
        <a:defRPr sz="4799" kern="1200">
          <a:solidFill>
            <a:schemeClr val="tx1"/>
          </a:solidFill>
          <a:latin typeface="+mn-lt"/>
          <a:ea typeface="+mn-ea"/>
          <a:cs typeface="+mn-cs"/>
        </a:defRPr>
      </a:lvl6pPr>
      <a:lvl7pPr marL="7313371" algn="l" defTabSz="2437790" rtl="0" eaLnBrk="1" latinLnBrk="0" hangingPunct="1">
        <a:defRPr sz="4799" kern="1200">
          <a:solidFill>
            <a:schemeClr val="tx1"/>
          </a:solidFill>
          <a:latin typeface="+mn-lt"/>
          <a:ea typeface="+mn-ea"/>
          <a:cs typeface="+mn-cs"/>
        </a:defRPr>
      </a:lvl7pPr>
      <a:lvl8pPr marL="8532266" algn="l" defTabSz="2437790" rtl="0" eaLnBrk="1" latinLnBrk="0" hangingPunct="1">
        <a:defRPr sz="4799" kern="1200">
          <a:solidFill>
            <a:schemeClr val="tx1"/>
          </a:solidFill>
          <a:latin typeface="+mn-lt"/>
          <a:ea typeface="+mn-ea"/>
          <a:cs typeface="+mn-cs"/>
        </a:defRPr>
      </a:lvl8pPr>
      <a:lvl9pPr marL="9751162" algn="l" defTabSz="2437790" rtl="0" eaLnBrk="1" latinLnBrk="0" hangingPunct="1">
        <a:defRPr sz="4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84">
          <p15:clr>
            <a:srgbClr val="F26B43"/>
          </p15:clr>
        </p15:guide>
        <p15:guide id="2" pos="288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7199286"/>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50" r:id="rId10"/>
    <p:sldLayoutId id="2147483951" r:id="rId11"/>
  </p:sldLayoutIdLst>
  <mc:AlternateContent xmlns:mc="http://schemas.openxmlformats.org/markup-compatibility/2006" xmlns:p14="http://schemas.microsoft.com/office/powerpoint/2010/main">
    <mc:Choice Requires="p14">
      <p:transition spd="slow" p14:dur="15000"/>
    </mc:Choice>
    <mc:Fallback xmlns="">
      <p:transition spd="slow"/>
    </mc:Fallback>
  </mc:AlternateContent>
  <p:txStyles>
    <p:titleStyle>
      <a:lvl1pPr algn="l" defTabSz="1828343"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6" indent="-457086" algn="l" defTabSz="1828343"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7" indent="-457086" algn="l" defTabSz="1828343"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9" indent="-457086" algn="l" defTabSz="1828343"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600"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71"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zh-CN"/>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hemeOverride" Target="../theme/themeOverride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9.xml"/><Relationship Id="rId1" Type="http://schemas.openxmlformats.org/officeDocument/2006/relationships/themeOverride" Target="../theme/themeOverr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Line 5"/>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45" name="Line 6"/>
          <p:cNvSpPr>
            <a:spLocks noChangeShapeType="1"/>
          </p:cNvSpPr>
          <p:nvPr/>
        </p:nvSpPr>
        <p:spPr bwMode="auto">
          <a:xfrm>
            <a:off x="1493979"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6" name="图片 5"/>
          <p:cNvPicPr>
            <a:picLocks noChangeAspect="1"/>
          </p:cNvPicPr>
          <p:nvPr/>
        </p:nvPicPr>
        <p:blipFill rotWithShape="1">
          <a:blip r:embed="rId3"/>
          <a:srcRect r="36309"/>
          <a:stretch/>
        </p:blipFill>
        <p:spPr>
          <a:xfrm>
            <a:off x="12737805" y="8538422"/>
            <a:ext cx="11129482" cy="2849852"/>
          </a:xfrm>
          <a:prstGeom prst="rect">
            <a:avLst/>
          </a:prstGeom>
        </p:spPr>
      </p:pic>
      <p:sp>
        <p:nvSpPr>
          <p:cNvPr id="9" name="Line 5"/>
          <p:cNvSpPr>
            <a:spLocks noChangeShapeType="1"/>
          </p:cNvSpPr>
          <p:nvPr/>
        </p:nvSpPr>
        <p:spPr bwMode="auto">
          <a:xfrm>
            <a:off x="1493972"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sp>
        <p:nvSpPr>
          <p:cNvPr id="10" name="Line 6"/>
          <p:cNvSpPr>
            <a:spLocks noChangeShapeType="1"/>
          </p:cNvSpPr>
          <p:nvPr/>
        </p:nvSpPr>
        <p:spPr bwMode="auto">
          <a:xfrm>
            <a:off x="1493972" y="-174836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243797" tIns="121899" rIns="243797" bIns="121899" numCol="1" anchor="t" anchorCtr="0" compatLnSpc="1">
            <a:prstTxWarp prst="textNoShape">
              <a:avLst/>
            </a:prstTxWarp>
          </a:bodyPr>
          <a:lstStyle/>
          <a:p>
            <a:endParaRPr lang="en-US"/>
          </a:p>
        </p:txBody>
      </p:sp>
      <p:pic>
        <p:nvPicPr>
          <p:cNvPr id="57" name="Picture Placeholder 6" descr="德國工廠-塑科精密 copy.jpg"/>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0" y="4328"/>
            <a:ext cx="24377650" cy="8534094"/>
          </a:xfrm>
          <a:prstGeom prst="rect">
            <a:avLst/>
          </a:prstGeom>
          <a:solidFill>
            <a:schemeClr val="bg1">
              <a:lumMod val="95000"/>
            </a:schemeClr>
          </a:solidFill>
        </p:spPr>
      </p:pic>
      <p:pic>
        <p:nvPicPr>
          <p:cNvPr id="3" name="图片 2"/>
          <p:cNvPicPr>
            <a:picLocks noChangeAspect="1"/>
          </p:cNvPicPr>
          <p:nvPr/>
        </p:nvPicPr>
        <p:blipFill>
          <a:blip r:embed="rId5"/>
          <a:stretch>
            <a:fillRect/>
          </a:stretch>
        </p:blipFill>
        <p:spPr>
          <a:xfrm flipV="1">
            <a:off x="10189047" y="12796388"/>
            <a:ext cx="3401447" cy="693542"/>
          </a:xfrm>
          <a:prstGeom prst="rect">
            <a:avLst/>
          </a:prstGeom>
        </p:spPr>
      </p:pic>
      <p:sp>
        <p:nvSpPr>
          <p:cNvPr id="12" name="TextBox 2"/>
          <p:cNvSpPr txBox="1"/>
          <p:nvPr/>
        </p:nvSpPr>
        <p:spPr>
          <a:xfrm>
            <a:off x="2042297" y="9687489"/>
            <a:ext cx="8573664" cy="2335639"/>
          </a:xfrm>
          <a:prstGeom prst="rect">
            <a:avLst/>
          </a:prstGeom>
          <a:noFill/>
        </p:spPr>
        <p:txBody>
          <a:bodyPr wrap="square" rtlCol="0">
            <a:spAutoFit/>
          </a:bodyPr>
          <a:lstStyle/>
          <a:p>
            <a:pPr>
              <a:lnSpc>
                <a:spcPct val="130000"/>
              </a:lnSpc>
              <a:spcBef>
                <a:spcPts val="600"/>
              </a:spcBef>
              <a:spcAft>
                <a:spcPts val="0"/>
              </a:spcAft>
              <a:buClr>
                <a:schemeClr val="bg1"/>
              </a:buClr>
            </a:pP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汇报人 </a:t>
            </a:r>
            <a:r>
              <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Reporter</a:t>
            </a: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：袁明月</a:t>
            </a:r>
            <a:endPar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endParaRPr>
          </a:p>
          <a:p>
            <a:pPr>
              <a:lnSpc>
                <a:spcPct val="130000"/>
              </a:lnSpc>
              <a:spcBef>
                <a:spcPts val="600"/>
              </a:spcBef>
              <a:spcAft>
                <a:spcPts val="0"/>
              </a:spcAft>
              <a:buClr>
                <a:schemeClr val="bg1"/>
              </a:buClr>
            </a:pP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部   门 </a:t>
            </a:r>
            <a:r>
              <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Department</a:t>
            </a: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：嵌入式软件部</a:t>
            </a:r>
            <a:endPar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endParaRPr>
          </a:p>
          <a:p>
            <a:pPr>
              <a:lnSpc>
                <a:spcPct val="130000"/>
              </a:lnSpc>
              <a:spcBef>
                <a:spcPts val="600"/>
              </a:spcBef>
              <a:spcAft>
                <a:spcPts val="0"/>
              </a:spcAft>
              <a:buClr>
                <a:schemeClr val="bg1"/>
              </a:buClr>
            </a:pP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日   期 </a:t>
            </a:r>
            <a:r>
              <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Date</a:t>
            </a:r>
            <a:r>
              <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a:t>
            </a:r>
            <a:r>
              <a:rPr lang="en-US" altLang="zh-CN"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rPr>
              <a:t>2024/11/04</a:t>
            </a:r>
            <a:endParaRPr lang="zh-CN" altLang="en-US" b="1" dirty="0">
              <a:solidFill>
                <a:schemeClr val="bg2"/>
              </a:solidFill>
              <a:effectLst>
                <a:innerShdw blurRad="63500" dist="50800" dir="10800000">
                  <a:prstClr val="black">
                    <a:alpha val="50000"/>
                  </a:prstClr>
                </a:inn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矩形 12"/>
          <p:cNvSpPr/>
          <p:nvPr/>
        </p:nvSpPr>
        <p:spPr>
          <a:xfrm>
            <a:off x="0" y="3693288"/>
            <a:ext cx="14257176" cy="3266264"/>
          </a:xfrm>
          <a:prstGeom prst="rect">
            <a:avLst/>
          </a:prstGeom>
          <a:solidFill>
            <a:srgbClr val="FFFFFF">
              <a:alpha val="65882"/>
            </a:srgbClr>
          </a:solidFill>
        </p:spPr>
        <p:txBody>
          <a:bodyPr wrap="square" lIns="182880" tIns="137160" rIns="137160" bIns="137160" rtlCol="0" anchor="ctr">
            <a:noAutofit/>
          </a:bodyPr>
          <a:lstStyle/>
          <a:p>
            <a:pPr algn="dist">
              <a:lnSpc>
                <a:spcPct val="90000"/>
              </a:lnSpc>
              <a:spcBef>
                <a:spcPts val="600"/>
              </a:spcBef>
              <a:spcAft>
                <a:spcPts val="0"/>
              </a:spcAft>
            </a:pPr>
            <a:endParaRPr lang="zh-CN" altLang="en-US" sz="13800" dirty="0">
              <a:solidFill>
                <a:srgbClr val="0B3864"/>
              </a:solidFill>
              <a:latin typeface="Arial" panose="020B0604020202020204" pitchFamily="34" charset="0"/>
              <a:ea typeface="华文琥珀" panose="02010800040101010101" pitchFamily="2" charset="-122"/>
              <a:cs typeface="Arial" panose="020B0604020202020204" pitchFamily="34" charset="0"/>
            </a:endParaRPr>
          </a:p>
        </p:txBody>
      </p:sp>
      <p:sp>
        <p:nvSpPr>
          <p:cNvPr id="4" name="圆角矩形 3"/>
          <p:cNvSpPr/>
          <p:nvPr/>
        </p:nvSpPr>
        <p:spPr>
          <a:xfrm>
            <a:off x="304800" y="3693288"/>
            <a:ext cx="13647575" cy="3266264"/>
          </a:xfrm>
          <a:prstGeom prst="roundRect">
            <a:avLst/>
          </a:prstGeom>
          <a:noFill/>
          <a:ln>
            <a:noFill/>
          </a:ln>
          <a:effectLst>
            <a:softEdge rad="317500"/>
          </a:effectLst>
        </p:spPr>
        <p:txBody>
          <a:bodyPr wrap="square" lIns="182880" tIns="137160" rIns="137160" bIns="137160" rtlCol="0" anchor="ctr">
            <a:noAutofit/>
          </a:bodyPr>
          <a:lstStyle/>
          <a:p>
            <a:pPr algn="dist">
              <a:spcBef>
                <a:spcPts val="600"/>
              </a:spcBef>
              <a:buClr>
                <a:schemeClr val="bg1"/>
              </a:buClr>
            </a:pPr>
            <a:r>
              <a:rPr lang="en-US" altLang="zh-CN" sz="7200" b="1" dirty="0">
                <a:solidFill>
                  <a:schemeClr val="bg2"/>
                </a:solidFill>
                <a:latin typeface="Arial" panose="020B0604020202020204" pitchFamily="34" charset="0"/>
                <a:ea typeface="微软雅黑" panose="020B0503020204020204" pitchFamily="34" charset="-122"/>
                <a:cs typeface="Arial" panose="020B0604020202020204" pitchFamily="34" charset="0"/>
              </a:rPr>
              <a:t>Personal Debriefing Report</a:t>
            </a:r>
          </a:p>
          <a:p>
            <a:pPr algn="dist">
              <a:spcBef>
                <a:spcPts val="600"/>
              </a:spcBef>
              <a:buClr>
                <a:schemeClr val="bg1"/>
              </a:buClr>
            </a:pPr>
            <a:r>
              <a:rPr lang="zh-CN" altLang="en-US" sz="9600" b="1" dirty="0">
                <a:solidFill>
                  <a:schemeClr val="bg2"/>
                </a:solidFill>
                <a:latin typeface="Arial" panose="020B0604020202020204" pitchFamily="34" charset="0"/>
                <a:ea typeface="微软雅黑" panose="020B0503020204020204" pitchFamily="34" charset="-122"/>
                <a:cs typeface="Arial" panose="020B0604020202020204" pitchFamily="34" charset="0"/>
              </a:rPr>
              <a:t>个 人 述 职 报 告</a:t>
            </a:r>
          </a:p>
        </p:txBody>
      </p:sp>
    </p:spTree>
    <p:extLst>
      <p:ext uri="{BB962C8B-B14F-4D97-AF65-F5344CB8AC3E}">
        <p14:creationId xmlns:p14="http://schemas.microsoft.com/office/powerpoint/2010/main" val="2017607684"/>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ïṧlîḑé">
            <a:extLst>
              <a:ext uri="{FF2B5EF4-FFF2-40B4-BE49-F238E27FC236}">
                <a16:creationId xmlns:a16="http://schemas.microsoft.com/office/drawing/2014/main" id="{F6C0B8BD-8162-4FCA-B7AC-235FD87189C5}"/>
              </a:ext>
            </a:extLst>
          </p:cNvPr>
          <p:cNvSpPr txBox="1"/>
          <p:nvPr/>
        </p:nvSpPr>
        <p:spPr>
          <a:xfrm>
            <a:off x="1838366" y="1659159"/>
            <a:ext cx="9583133" cy="2271707"/>
          </a:xfrm>
          <a:prstGeom prst="rect">
            <a:avLst/>
          </a:prstGeom>
          <a:noFill/>
          <a:ln>
            <a:noFill/>
          </a:ln>
        </p:spPr>
        <p:txBody>
          <a:bodyPr wrap="square" lIns="91440" tIns="45720" rIns="91440" bIns="45720" anchor="b"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buSzPct val="25000"/>
            </a:pPr>
            <a:r>
              <a:rPr lang="zh-CN" altLang="en-US" sz="9600" b="1" dirty="0"/>
              <a:t>目录</a:t>
            </a:r>
            <a:endParaRPr lang="en-US" altLang="zh-CN" sz="9600" b="1" dirty="0"/>
          </a:p>
          <a:p>
            <a:pPr>
              <a:buSzPct val="25000"/>
            </a:pPr>
            <a:r>
              <a:rPr lang="en-US" altLang="zh-CN" sz="7200" b="1" dirty="0"/>
              <a:t>CONTENTS</a:t>
            </a:r>
          </a:p>
        </p:txBody>
      </p:sp>
      <p:sp>
        <p:nvSpPr>
          <p:cNvPr id="18" name="îṣľîḑé">
            <a:extLst>
              <a:ext uri="{FF2B5EF4-FFF2-40B4-BE49-F238E27FC236}">
                <a16:creationId xmlns:a16="http://schemas.microsoft.com/office/drawing/2014/main" id="{921D2456-A6A6-43F5-AD86-0A010D24A2F0}"/>
              </a:ext>
            </a:extLst>
          </p:cNvPr>
          <p:cNvSpPr txBox="1"/>
          <p:nvPr/>
        </p:nvSpPr>
        <p:spPr>
          <a:xfrm>
            <a:off x="13681717" y="4072672"/>
            <a:ext cx="8068500" cy="800601"/>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4400" b="1" dirty="0"/>
              <a:t>试用期主要业绩</a:t>
            </a:r>
            <a:endParaRPr lang="id-ID" sz="4400" b="1" dirty="0"/>
          </a:p>
        </p:txBody>
      </p:sp>
      <p:sp>
        <p:nvSpPr>
          <p:cNvPr id="19" name="ïśļíḓè">
            <a:extLst>
              <a:ext uri="{FF2B5EF4-FFF2-40B4-BE49-F238E27FC236}">
                <a16:creationId xmlns:a16="http://schemas.microsoft.com/office/drawing/2014/main" id="{F8E07573-A8E5-42F7-B445-E2E8E3B47ABD}"/>
              </a:ext>
            </a:extLst>
          </p:cNvPr>
          <p:cNvSpPr/>
          <p:nvPr/>
        </p:nvSpPr>
        <p:spPr bwMode="auto">
          <a:xfrm>
            <a:off x="13681717" y="4873280"/>
            <a:ext cx="8068500" cy="121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400" dirty="0"/>
              <a:t>Main achievements</a:t>
            </a:r>
          </a:p>
        </p:txBody>
      </p:sp>
      <p:sp>
        <p:nvSpPr>
          <p:cNvPr id="7" name="iSļiḓe">
            <a:extLst>
              <a:ext uri="{FF2B5EF4-FFF2-40B4-BE49-F238E27FC236}">
                <a16:creationId xmlns:a16="http://schemas.microsoft.com/office/drawing/2014/main" id="{921D2456-A6A6-43F5-AD86-0A010D24A2F0}"/>
              </a:ext>
            </a:extLst>
          </p:cNvPr>
          <p:cNvSpPr txBox="1"/>
          <p:nvPr/>
        </p:nvSpPr>
        <p:spPr>
          <a:xfrm>
            <a:off x="12092507" y="4413273"/>
            <a:ext cx="938229" cy="744110"/>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bg1">
                    <a:lumMod val="75000"/>
                  </a:schemeClr>
                </a:solidFill>
              </a:rPr>
              <a:t>02</a:t>
            </a:r>
            <a:endParaRPr lang="id-ID" sz="2800" b="1" dirty="0">
              <a:solidFill>
                <a:schemeClr val="bg1">
                  <a:lumMod val="75000"/>
                </a:schemeClr>
              </a:solidFill>
            </a:endParaRPr>
          </a:p>
        </p:txBody>
      </p:sp>
      <p:sp>
        <p:nvSpPr>
          <p:cNvPr id="16" name="îŝ1îḓe">
            <a:extLst>
              <a:ext uri="{FF2B5EF4-FFF2-40B4-BE49-F238E27FC236}">
                <a16:creationId xmlns:a16="http://schemas.microsoft.com/office/drawing/2014/main" id="{921D2456-A6A6-43F5-AD86-0A010D24A2F0}"/>
              </a:ext>
            </a:extLst>
          </p:cNvPr>
          <p:cNvSpPr txBox="1"/>
          <p:nvPr/>
        </p:nvSpPr>
        <p:spPr>
          <a:xfrm>
            <a:off x="13681717" y="6350797"/>
            <a:ext cx="8068500" cy="800601"/>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4400" b="1" dirty="0"/>
              <a:t>不足与改善</a:t>
            </a:r>
          </a:p>
        </p:txBody>
      </p:sp>
      <p:sp>
        <p:nvSpPr>
          <p:cNvPr id="17" name="iS1iḍè">
            <a:extLst>
              <a:ext uri="{FF2B5EF4-FFF2-40B4-BE49-F238E27FC236}">
                <a16:creationId xmlns:a16="http://schemas.microsoft.com/office/drawing/2014/main" id="{F8E07573-A8E5-42F7-B445-E2E8E3B47ABD}"/>
              </a:ext>
            </a:extLst>
          </p:cNvPr>
          <p:cNvSpPr/>
          <p:nvPr/>
        </p:nvSpPr>
        <p:spPr bwMode="auto">
          <a:xfrm>
            <a:off x="13681717" y="7151405"/>
            <a:ext cx="8068500" cy="121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400" dirty="0"/>
              <a:t>Deficiencies and improvement</a:t>
            </a:r>
          </a:p>
        </p:txBody>
      </p:sp>
      <p:sp>
        <p:nvSpPr>
          <p:cNvPr id="9" name="îŝ1iḍè">
            <a:extLst>
              <a:ext uri="{FF2B5EF4-FFF2-40B4-BE49-F238E27FC236}">
                <a16:creationId xmlns:a16="http://schemas.microsoft.com/office/drawing/2014/main" id="{921D2456-A6A6-43F5-AD86-0A010D24A2F0}"/>
              </a:ext>
            </a:extLst>
          </p:cNvPr>
          <p:cNvSpPr txBox="1"/>
          <p:nvPr/>
        </p:nvSpPr>
        <p:spPr>
          <a:xfrm>
            <a:off x="12092507" y="6691397"/>
            <a:ext cx="938229" cy="744110"/>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bg1">
                    <a:lumMod val="75000"/>
                  </a:schemeClr>
                </a:solidFill>
              </a:rPr>
              <a:t>03</a:t>
            </a:r>
            <a:endParaRPr lang="id-ID" sz="2800" b="1" dirty="0">
              <a:solidFill>
                <a:schemeClr val="bg1">
                  <a:lumMod val="75000"/>
                </a:schemeClr>
              </a:solidFill>
            </a:endParaRPr>
          </a:p>
        </p:txBody>
      </p:sp>
      <p:sp>
        <p:nvSpPr>
          <p:cNvPr id="14" name="ïśļiḍè">
            <a:extLst>
              <a:ext uri="{FF2B5EF4-FFF2-40B4-BE49-F238E27FC236}">
                <a16:creationId xmlns:a16="http://schemas.microsoft.com/office/drawing/2014/main" id="{921D2456-A6A6-43F5-AD86-0A010D24A2F0}"/>
              </a:ext>
            </a:extLst>
          </p:cNvPr>
          <p:cNvSpPr txBox="1"/>
          <p:nvPr/>
        </p:nvSpPr>
        <p:spPr>
          <a:xfrm>
            <a:off x="13681717" y="8685412"/>
            <a:ext cx="8068500" cy="800601"/>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4400" b="1" dirty="0"/>
              <a:t>对团队的建议</a:t>
            </a:r>
            <a:endParaRPr lang="id-ID" sz="4400" b="1" dirty="0"/>
          </a:p>
        </p:txBody>
      </p:sp>
      <p:sp>
        <p:nvSpPr>
          <p:cNvPr id="15" name="í$ḻïḓe">
            <a:extLst>
              <a:ext uri="{FF2B5EF4-FFF2-40B4-BE49-F238E27FC236}">
                <a16:creationId xmlns:a16="http://schemas.microsoft.com/office/drawing/2014/main" id="{F8E07573-A8E5-42F7-B445-E2E8E3B47ABD}"/>
              </a:ext>
            </a:extLst>
          </p:cNvPr>
          <p:cNvSpPr/>
          <p:nvPr/>
        </p:nvSpPr>
        <p:spPr bwMode="auto">
          <a:xfrm>
            <a:off x="13681717" y="9486020"/>
            <a:ext cx="8068500" cy="121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400" dirty="0"/>
              <a:t>Suggestions to the team</a:t>
            </a:r>
          </a:p>
        </p:txBody>
      </p:sp>
      <p:sp>
        <p:nvSpPr>
          <p:cNvPr id="11" name="íš1idê">
            <a:extLst>
              <a:ext uri="{FF2B5EF4-FFF2-40B4-BE49-F238E27FC236}">
                <a16:creationId xmlns:a16="http://schemas.microsoft.com/office/drawing/2014/main" id="{921D2456-A6A6-43F5-AD86-0A010D24A2F0}"/>
              </a:ext>
            </a:extLst>
          </p:cNvPr>
          <p:cNvSpPr txBox="1"/>
          <p:nvPr/>
        </p:nvSpPr>
        <p:spPr>
          <a:xfrm>
            <a:off x="12092507" y="9026013"/>
            <a:ext cx="938229" cy="744110"/>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bg1">
                    <a:lumMod val="75000"/>
                  </a:schemeClr>
                </a:solidFill>
              </a:rPr>
              <a:t>04</a:t>
            </a:r>
            <a:endParaRPr lang="id-ID" sz="2800" b="1" dirty="0">
              <a:solidFill>
                <a:schemeClr val="bg1">
                  <a:lumMod val="75000"/>
                </a:schemeClr>
              </a:solidFill>
            </a:endParaRPr>
          </a:p>
        </p:txBody>
      </p:sp>
      <p:cxnSp>
        <p:nvCxnSpPr>
          <p:cNvPr id="12" name="直接连接符 11"/>
          <p:cNvCxnSpPr/>
          <p:nvPr/>
        </p:nvCxnSpPr>
        <p:spPr>
          <a:xfrm>
            <a:off x="13881076" y="6077896"/>
            <a:ext cx="920752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3881076" y="8363937"/>
            <a:ext cx="920752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1876532" y="5184784"/>
            <a:ext cx="9544967" cy="6007323"/>
            <a:chOff x="1232495" y="4098700"/>
            <a:chExt cx="9544967" cy="6007323"/>
          </a:xfrm>
          <a:blipFill>
            <a:blip r:embed="rId2"/>
            <a:stretch>
              <a:fillRect/>
            </a:stretch>
          </a:blipFill>
        </p:grpSpPr>
        <p:sp>
          <p:nvSpPr>
            <p:cNvPr id="26" name="平行四边形 25"/>
            <p:cNvSpPr/>
            <p:nvPr/>
          </p:nvSpPr>
          <p:spPr>
            <a:xfrm>
              <a:off x="1966680" y="4141355"/>
              <a:ext cx="2985615" cy="5964668"/>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平行四边形 26"/>
            <p:cNvSpPr/>
            <p:nvPr/>
          </p:nvSpPr>
          <p:spPr>
            <a:xfrm>
              <a:off x="5055709" y="4120186"/>
              <a:ext cx="2756588" cy="5964668"/>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28" name="平行四边形 27"/>
            <p:cNvSpPr/>
            <p:nvPr/>
          </p:nvSpPr>
          <p:spPr>
            <a:xfrm>
              <a:off x="7628638" y="4098700"/>
              <a:ext cx="2494292" cy="5964668"/>
            </a:xfrm>
            <a:prstGeom prst="parallelogram">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1232495" y="4167158"/>
              <a:ext cx="442643" cy="59176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9137837" y="4098700"/>
              <a:ext cx="1639625" cy="5941181"/>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ïśļiḍè">
            <a:extLst>
              <a:ext uri="{FF2B5EF4-FFF2-40B4-BE49-F238E27FC236}">
                <a16:creationId xmlns:a16="http://schemas.microsoft.com/office/drawing/2014/main" id="{921D2456-A6A6-43F5-AD86-0A010D24A2F0}"/>
              </a:ext>
            </a:extLst>
          </p:cNvPr>
          <p:cNvSpPr txBox="1"/>
          <p:nvPr/>
        </p:nvSpPr>
        <p:spPr>
          <a:xfrm>
            <a:off x="13681717" y="11012528"/>
            <a:ext cx="8068500" cy="800601"/>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4400" b="1" dirty="0"/>
              <a:t>未来工作规划</a:t>
            </a:r>
          </a:p>
        </p:txBody>
      </p:sp>
      <p:sp>
        <p:nvSpPr>
          <p:cNvPr id="34" name="í$ḻïḓe">
            <a:extLst>
              <a:ext uri="{FF2B5EF4-FFF2-40B4-BE49-F238E27FC236}">
                <a16:creationId xmlns:a16="http://schemas.microsoft.com/office/drawing/2014/main" id="{F8E07573-A8E5-42F7-B445-E2E8E3B47ABD}"/>
              </a:ext>
            </a:extLst>
          </p:cNvPr>
          <p:cNvSpPr/>
          <p:nvPr/>
        </p:nvSpPr>
        <p:spPr bwMode="auto">
          <a:xfrm>
            <a:off x="13681717" y="11813136"/>
            <a:ext cx="8068500" cy="121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400" dirty="0"/>
              <a:t>Work Plan</a:t>
            </a:r>
          </a:p>
        </p:txBody>
      </p:sp>
      <p:sp>
        <p:nvSpPr>
          <p:cNvPr id="35" name="íš1idê">
            <a:extLst>
              <a:ext uri="{FF2B5EF4-FFF2-40B4-BE49-F238E27FC236}">
                <a16:creationId xmlns:a16="http://schemas.microsoft.com/office/drawing/2014/main" id="{921D2456-A6A6-43F5-AD86-0A010D24A2F0}"/>
              </a:ext>
            </a:extLst>
          </p:cNvPr>
          <p:cNvSpPr txBox="1"/>
          <p:nvPr/>
        </p:nvSpPr>
        <p:spPr>
          <a:xfrm>
            <a:off x="12092507" y="11353129"/>
            <a:ext cx="938229" cy="744110"/>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bg1">
                    <a:lumMod val="75000"/>
                  </a:schemeClr>
                </a:solidFill>
              </a:rPr>
              <a:t>05</a:t>
            </a:r>
            <a:endParaRPr lang="id-ID" sz="2800" b="1" dirty="0">
              <a:solidFill>
                <a:schemeClr val="bg1">
                  <a:lumMod val="75000"/>
                </a:schemeClr>
              </a:solidFill>
            </a:endParaRPr>
          </a:p>
        </p:txBody>
      </p:sp>
      <p:cxnSp>
        <p:nvCxnSpPr>
          <p:cNvPr id="36" name="直接连接符 35"/>
          <p:cNvCxnSpPr/>
          <p:nvPr/>
        </p:nvCxnSpPr>
        <p:spPr>
          <a:xfrm>
            <a:off x="13881076" y="10629429"/>
            <a:ext cx="920752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 name="îṣľîḑé">
            <a:extLst>
              <a:ext uri="{FF2B5EF4-FFF2-40B4-BE49-F238E27FC236}">
                <a16:creationId xmlns:a16="http://schemas.microsoft.com/office/drawing/2014/main" id="{364626C5-D56A-B750-63FD-7EF1FF3BA670}"/>
              </a:ext>
            </a:extLst>
          </p:cNvPr>
          <p:cNvSpPr txBox="1"/>
          <p:nvPr/>
        </p:nvSpPr>
        <p:spPr>
          <a:xfrm>
            <a:off x="13655215" y="1660773"/>
            <a:ext cx="8068500" cy="800601"/>
          </a:xfrm>
          <a:prstGeom prst="rect">
            <a:avLst/>
          </a:prstGeom>
          <a:noFill/>
        </p:spPr>
        <p:txBody>
          <a:bodyPr wrap="square" lIns="91440" tIns="45720" rIns="91440" bIns="45720" rtlCol="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4400" b="1" dirty="0"/>
              <a:t>个人简历</a:t>
            </a:r>
            <a:endParaRPr lang="id-ID" sz="4400" b="1" dirty="0"/>
          </a:p>
        </p:txBody>
      </p:sp>
      <p:sp>
        <p:nvSpPr>
          <p:cNvPr id="3" name="ïśļíḓè">
            <a:extLst>
              <a:ext uri="{FF2B5EF4-FFF2-40B4-BE49-F238E27FC236}">
                <a16:creationId xmlns:a16="http://schemas.microsoft.com/office/drawing/2014/main" id="{B732A511-2085-5734-6EC2-ED70BC901820}"/>
              </a:ext>
            </a:extLst>
          </p:cNvPr>
          <p:cNvSpPr/>
          <p:nvPr/>
        </p:nvSpPr>
        <p:spPr bwMode="auto">
          <a:xfrm>
            <a:off x="13655215" y="2461381"/>
            <a:ext cx="8068500" cy="1212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en-US" altLang="zh-CN" sz="2400" dirty="0"/>
              <a:t>Personal resume</a:t>
            </a:r>
          </a:p>
        </p:txBody>
      </p:sp>
      <p:sp>
        <p:nvSpPr>
          <p:cNvPr id="4" name="iSļiḓe">
            <a:extLst>
              <a:ext uri="{FF2B5EF4-FFF2-40B4-BE49-F238E27FC236}">
                <a16:creationId xmlns:a16="http://schemas.microsoft.com/office/drawing/2014/main" id="{71C0034B-EB80-FE99-6BA9-5361786D0663}"/>
              </a:ext>
            </a:extLst>
          </p:cNvPr>
          <p:cNvSpPr txBox="1"/>
          <p:nvPr/>
        </p:nvSpPr>
        <p:spPr>
          <a:xfrm>
            <a:off x="12066005" y="2001374"/>
            <a:ext cx="938229" cy="744110"/>
          </a:xfrm>
          <a:prstGeom prst="rect">
            <a:avLst/>
          </a:prstGeom>
          <a:noFill/>
        </p:spPr>
        <p:txBody>
          <a:bodyPr wrap="square" lIns="91440" tIns="45720" rIns="91440" bIns="45720" rtlCol="0" anchor="ctr" anchorCtr="0">
            <a:prstTxWarp prst="textPlain">
              <a:avLst/>
            </a:prstTxWarp>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2800" b="1" dirty="0">
                <a:solidFill>
                  <a:schemeClr val="bg1">
                    <a:lumMod val="75000"/>
                  </a:schemeClr>
                </a:solidFill>
              </a:rPr>
              <a:t>01</a:t>
            </a:r>
            <a:endParaRPr lang="id-ID" sz="2800" b="1" dirty="0">
              <a:solidFill>
                <a:schemeClr val="bg1">
                  <a:lumMod val="75000"/>
                </a:schemeClr>
              </a:solidFill>
            </a:endParaRPr>
          </a:p>
        </p:txBody>
      </p:sp>
      <p:cxnSp>
        <p:nvCxnSpPr>
          <p:cNvPr id="5" name="直接连接符 4">
            <a:extLst>
              <a:ext uri="{FF2B5EF4-FFF2-40B4-BE49-F238E27FC236}">
                <a16:creationId xmlns:a16="http://schemas.microsoft.com/office/drawing/2014/main" id="{D7610BBA-37D3-C56F-54D1-BB3F0035650E}"/>
              </a:ext>
            </a:extLst>
          </p:cNvPr>
          <p:cNvCxnSpPr/>
          <p:nvPr/>
        </p:nvCxnSpPr>
        <p:spPr>
          <a:xfrm>
            <a:off x="13854574" y="3665997"/>
            <a:ext cx="9207524" cy="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1376878"/>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表格 12"/>
          <p:cNvGraphicFramePr>
            <a:graphicFrameLocks noGrp="1"/>
          </p:cNvGraphicFramePr>
          <p:nvPr>
            <p:extLst>
              <p:ext uri="{D42A27DB-BD31-4B8C-83A1-F6EECF244321}">
                <p14:modId xmlns:p14="http://schemas.microsoft.com/office/powerpoint/2010/main" val="2658164430"/>
              </p:ext>
            </p:extLst>
          </p:nvPr>
        </p:nvGraphicFramePr>
        <p:xfrm>
          <a:off x="1539489" y="2467364"/>
          <a:ext cx="18633296" cy="3361462"/>
        </p:xfrm>
        <a:graphic>
          <a:graphicData uri="http://schemas.openxmlformats.org/drawingml/2006/table">
            <a:tbl>
              <a:tblPr firstRow="1" bandRow="1">
                <a:effectLst/>
              </a:tblPr>
              <a:tblGrid>
                <a:gridCol w="3367518">
                  <a:extLst>
                    <a:ext uri="{9D8B030D-6E8A-4147-A177-3AD203B41FA5}">
                      <a16:colId xmlns:a16="http://schemas.microsoft.com/office/drawing/2014/main" val="20000"/>
                    </a:ext>
                  </a:extLst>
                </a:gridCol>
                <a:gridCol w="2787334">
                  <a:extLst>
                    <a:ext uri="{9D8B030D-6E8A-4147-A177-3AD203B41FA5}">
                      <a16:colId xmlns:a16="http://schemas.microsoft.com/office/drawing/2014/main" val="20001"/>
                    </a:ext>
                  </a:extLst>
                </a:gridCol>
                <a:gridCol w="2270753">
                  <a:extLst>
                    <a:ext uri="{9D8B030D-6E8A-4147-A177-3AD203B41FA5}">
                      <a16:colId xmlns:a16="http://schemas.microsoft.com/office/drawing/2014/main" val="20002"/>
                    </a:ext>
                  </a:extLst>
                </a:gridCol>
                <a:gridCol w="3284377">
                  <a:extLst>
                    <a:ext uri="{9D8B030D-6E8A-4147-A177-3AD203B41FA5}">
                      <a16:colId xmlns:a16="http://schemas.microsoft.com/office/drawing/2014/main" val="20003"/>
                    </a:ext>
                  </a:extLst>
                </a:gridCol>
                <a:gridCol w="3209729">
                  <a:extLst>
                    <a:ext uri="{9D8B030D-6E8A-4147-A177-3AD203B41FA5}">
                      <a16:colId xmlns:a16="http://schemas.microsoft.com/office/drawing/2014/main" val="29456297"/>
                    </a:ext>
                  </a:extLst>
                </a:gridCol>
                <a:gridCol w="3713585">
                  <a:extLst>
                    <a:ext uri="{9D8B030D-6E8A-4147-A177-3AD203B41FA5}">
                      <a16:colId xmlns:a16="http://schemas.microsoft.com/office/drawing/2014/main" val="3611556258"/>
                    </a:ext>
                  </a:extLst>
                </a:gridCol>
              </a:tblGrid>
              <a:tr h="0">
                <a:tc gridSpan="6">
                  <a:txBody>
                    <a:bodyPr/>
                    <a:lstStyle>
                      <a:lvl1pPr marL="0" algn="l" defTabSz="1828343" rtl="0" eaLnBrk="1" latinLnBrk="0" hangingPunct="1">
                        <a:defRPr sz="3599" b="1" kern="1200">
                          <a:solidFill>
                            <a:schemeClr val="lt1"/>
                          </a:solidFill>
                          <a:latin typeface="Museo Sans For Dell"/>
                        </a:defRPr>
                      </a:lvl1pPr>
                      <a:lvl2pPr marL="914171" algn="l" defTabSz="1828343" rtl="0" eaLnBrk="1" latinLnBrk="0" hangingPunct="1">
                        <a:defRPr sz="3599" b="1" kern="1200">
                          <a:solidFill>
                            <a:schemeClr val="lt1"/>
                          </a:solidFill>
                          <a:latin typeface="Museo Sans For Dell"/>
                        </a:defRPr>
                      </a:lvl2pPr>
                      <a:lvl3pPr marL="1828343" algn="l" defTabSz="1828343" rtl="0" eaLnBrk="1" latinLnBrk="0" hangingPunct="1">
                        <a:defRPr sz="3599" b="1" kern="1200">
                          <a:solidFill>
                            <a:schemeClr val="lt1"/>
                          </a:solidFill>
                          <a:latin typeface="Museo Sans For Dell"/>
                        </a:defRPr>
                      </a:lvl3pPr>
                      <a:lvl4pPr marL="2742514" algn="l" defTabSz="1828343" rtl="0" eaLnBrk="1" latinLnBrk="0" hangingPunct="1">
                        <a:defRPr sz="3599" b="1" kern="1200">
                          <a:solidFill>
                            <a:schemeClr val="lt1"/>
                          </a:solidFill>
                          <a:latin typeface="Museo Sans For Dell"/>
                        </a:defRPr>
                      </a:lvl4pPr>
                      <a:lvl5pPr marL="3656686" algn="l" defTabSz="1828343" rtl="0" eaLnBrk="1" latinLnBrk="0" hangingPunct="1">
                        <a:defRPr sz="3599" b="1" kern="1200">
                          <a:solidFill>
                            <a:schemeClr val="lt1"/>
                          </a:solidFill>
                          <a:latin typeface="Museo Sans For Dell"/>
                        </a:defRPr>
                      </a:lvl5pPr>
                      <a:lvl6pPr marL="4570857" algn="l" defTabSz="1828343" rtl="0" eaLnBrk="1" latinLnBrk="0" hangingPunct="1">
                        <a:defRPr sz="3599" b="1" kern="1200">
                          <a:solidFill>
                            <a:schemeClr val="lt1"/>
                          </a:solidFill>
                          <a:latin typeface="Museo Sans For Dell"/>
                        </a:defRPr>
                      </a:lvl6pPr>
                      <a:lvl7pPr marL="5485028" algn="l" defTabSz="1828343" rtl="0" eaLnBrk="1" latinLnBrk="0" hangingPunct="1">
                        <a:defRPr sz="3599" b="1" kern="1200">
                          <a:solidFill>
                            <a:schemeClr val="lt1"/>
                          </a:solidFill>
                          <a:latin typeface="Museo Sans For Dell"/>
                        </a:defRPr>
                      </a:lvl7pPr>
                      <a:lvl8pPr marL="6399200" algn="l" defTabSz="1828343" rtl="0" eaLnBrk="1" latinLnBrk="0" hangingPunct="1">
                        <a:defRPr sz="3599" b="1" kern="1200">
                          <a:solidFill>
                            <a:schemeClr val="lt1"/>
                          </a:solidFill>
                          <a:latin typeface="Museo Sans For Dell"/>
                        </a:defRPr>
                      </a:lvl8pPr>
                      <a:lvl9pPr marL="7313371" algn="l" defTabSz="1828343" rtl="0" eaLnBrk="1" latinLnBrk="0" hangingPunct="1">
                        <a:defRPr sz="3599" b="1" kern="1200">
                          <a:solidFill>
                            <a:schemeClr val="lt1"/>
                          </a:solidFill>
                          <a:latin typeface="Museo Sans For Dell"/>
                        </a:defRPr>
                      </a:lvl9pPr>
                    </a:lstStyle>
                    <a:p>
                      <a:pPr marL="0" algn="l" defTabSz="914400" rtl="0" eaLnBrk="1" latinLnBrk="0" hangingPunct="1"/>
                      <a:r>
                        <a:rPr lang="zh-CN" altLang="en-US" sz="3200" kern="1200" dirty="0">
                          <a:solidFill>
                            <a:srgbClr val="0069BF"/>
                          </a:solidFill>
                          <a:latin typeface="微软雅黑" pitchFamily="34" charset="-122"/>
                          <a:ea typeface="微软雅黑" pitchFamily="34" charset="-122"/>
                          <a:cs typeface="+mn-cs"/>
                        </a:rPr>
                        <a:t>基本信息 </a:t>
                      </a:r>
                      <a:r>
                        <a:rPr lang="en-US" altLang="zh-CN" sz="3200" kern="1200" dirty="0">
                          <a:solidFill>
                            <a:srgbClr val="0069BF"/>
                          </a:solidFill>
                          <a:latin typeface="微软雅黑" pitchFamily="34" charset="-122"/>
                          <a:ea typeface="微软雅黑" pitchFamily="34" charset="-122"/>
                          <a:cs typeface="+mn-cs"/>
                        </a:rPr>
                        <a:t>Basic Info</a:t>
                      </a:r>
                      <a:endParaRPr lang="zh-CN" altLang="en-US" sz="3200" kern="1200" dirty="0">
                        <a:solidFill>
                          <a:srgbClr val="0069BF"/>
                        </a:solidFill>
                        <a:latin typeface="微软雅黑" pitchFamily="34" charset="-122"/>
                        <a:ea typeface="微软雅黑" pitchFamily="34" charset="-122"/>
                        <a:cs typeface="+mn-cs"/>
                      </a:endParaRPr>
                    </a:p>
                  </a:txBody>
                  <a:tcPr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algn="l" defTabSz="914400" rtl="0" eaLnBrk="1" latinLnBrk="0" hangingPunct="1"/>
                      <a:endParaRPr lang="zh-CN" altLang="en-US" sz="1800" kern="1200" dirty="0">
                        <a:solidFill>
                          <a:schemeClr val="bg1"/>
                        </a:solidFill>
                        <a:latin typeface="微软雅黑" pitchFamily="34" charset="-122"/>
                        <a:ea typeface="微软雅黑" pitchFamily="34" charset="-122"/>
                        <a:cs typeface="+mn-cs"/>
                      </a:endParaRPr>
                    </a:p>
                  </a:txBody>
                  <a:tcPr/>
                </a:tc>
                <a:tc hMerge="1">
                  <a:txBody>
                    <a:bodyPr/>
                    <a:lstStyle/>
                    <a:p>
                      <a:pPr marL="0" algn="l" defTabSz="914400" rtl="0" eaLnBrk="1" latinLnBrk="0" hangingPunct="1"/>
                      <a:endParaRPr lang="zh-CN" altLang="en-US" sz="1800" kern="1200" dirty="0">
                        <a:solidFill>
                          <a:schemeClr val="bg1"/>
                        </a:solidFill>
                        <a:latin typeface="微软雅黑" pitchFamily="34" charset="-122"/>
                        <a:ea typeface="微软雅黑" pitchFamily="34" charset="-122"/>
                        <a:cs typeface="+mn-cs"/>
                      </a:endParaRPr>
                    </a:p>
                  </a:txBody>
                  <a:tcPr/>
                </a:tc>
                <a:tc hMerge="1">
                  <a:txBody>
                    <a:bodyPr/>
                    <a:lstStyle/>
                    <a:p>
                      <a:pPr marL="0" algn="l" defTabSz="914400" rtl="0" eaLnBrk="1" latinLnBrk="0" hangingPunct="1"/>
                      <a:endParaRPr lang="zh-CN" altLang="en-US" sz="1800" kern="1200" dirty="0">
                        <a:solidFill>
                          <a:schemeClr val="dk1"/>
                        </a:solidFill>
                        <a:latin typeface="微软雅黑" pitchFamily="34" charset="-122"/>
                        <a:ea typeface="微软雅黑" pitchFamily="34" charset="-122"/>
                        <a:cs typeface="+mn-cs"/>
                      </a:endParaRPr>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969326">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姓名 </a:t>
                      </a:r>
                      <a:r>
                        <a:rPr lang="en-US" altLang="zh-CN" sz="2400" dirty="0">
                          <a:solidFill>
                            <a:schemeClr val="tx1"/>
                          </a:solidFill>
                          <a:latin typeface="微软雅黑" pitchFamily="34" charset="-122"/>
                          <a:ea typeface="微软雅黑" pitchFamily="34" charset="-122"/>
                        </a:rPr>
                        <a:t>Name</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袁明月 </a:t>
                      </a:r>
                      <a:r>
                        <a:rPr lang="en-US" altLang="zh-CN" sz="2400" dirty="0" err="1">
                          <a:solidFill>
                            <a:schemeClr val="tx1"/>
                          </a:solidFill>
                          <a:latin typeface="微软雅黑" pitchFamily="34" charset="-122"/>
                          <a:ea typeface="微软雅黑" pitchFamily="34" charset="-122"/>
                        </a:rPr>
                        <a:t>YuanMingYue</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latin typeface="微软雅黑" pitchFamily="34" charset="-122"/>
                          <a:ea typeface="微软雅黑" pitchFamily="34" charset="-122"/>
                        </a:rPr>
                        <a:t>年龄 </a:t>
                      </a:r>
                      <a:r>
                        <a:rPr lang="en-US" altLang="zh-CN" sz="2400" dirty="0">
                          <a:solidFill>
                            <a:schemeClr val="tx1"/>
                          </a:solidFill>
                          <a:latin typeface="微软雅黑" pitchFamily="34" charset="-122"/>
                          <a:ea typeface="微软雅黑" pitchFamily="34" charset="-122"/>
                        </a:rPr>
                        <a:t>Age</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微软雅黑" pitchFamily="34" charset="-122"/>
                          <a:ea typeface="微软雅黑" pitchFamily="34" charset="-122"/>
                        </a:rPr>
                        <a:t>36</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rPr>
                        <a:t>籍贯</a:t>
                      </a:r>
                      <a:r>
                        <a:rPr lang="en-US" altLang="zh-CN" sz="2400" kern="1200" dirty="0">
                          <a:solidFill>
                            <a:schemeClr val="tx1"/>
                          </a:solidFill>
                          <a:latin typeface="微软雅黑" pitchFamily="34" charset="-122"/>
                          <a:ea typeface="微软雅黑" pitchFamily="34" charset="-122"/>
                          <a:cs typeface="+mn-cs"/>
                        </a:rPr>
                        <a:t>Native place</a:t>
                      </a:r>
                      <a:r>
                        <a:rPr lang="zh-CN" altLang="en-US" sz="2400" dirty="0">
                          <a:solidFill>
                            <a:schemeClr val="tx1"/>
                          </a:solidFill>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rPr>
                        <a:t>广东东莞 </a:t>
                      </a:r>
                      <a:r>
                        <a:rPr lang="en-US" altLang="zh-CN" sz="2400" dirty="0" err="1">
                          <a:solidFill>
                            <a:schemeClr val="tx1"/>
                          </a:solidFill>
                          <a:latin typeface="Arial" panose="020B0604020202020204" pitchFamily="34" charset="0"/>
                          <a:cs typeface="Arial" panose="020B0604020202020204" pitchFamily="34" charset="0"/>
                        </a:rPr>
                        <a:t>DongGuan</a:t>
                      </a:r>
                      <a:r>
                        <a:rPr lang="en-US" altLang="zh-CN" sz="2400" dirty="0">
                          <a:solidFill>
                            <a:schemeClr val="tx1"/>
                          </a:solidFill>
                          <a:latin typeface="Arial" panose="020B0604020202020204" pitchFamily="34" charset="0"/>
                          <a:cs typeface="Arial" panose="020B0604020202020204" pitchFamily="34" charset="0"/>
                        </a:rPr>
                        <a:t> Guangdong</a:t>
                      </a:r>
                      <a:endParaRPr lang="zh-CN" altLang="en-US" sz="2400" dirty="0">
                        <a:solidFill>
                          <a:schemeClr val="tx1"/>
                        </a:solidFill>
                        <a:latin typeface="Arial" panose="020B0604020202020204" pitchFamily="34" charset="0"/>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906508">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隶属部门 </a:t>
                      </a:r>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Current</a:t>
                      </a:r>
                      <a:r>
                        <a:rPr lang="en-US" altLang="zh-CN" sz="2400" baseline="0" dirty="0">
                          <a:solidFill>
                            <a:schemeClr val="tx1"/>
                          </a:solidFill>
                          <a:latin typeface="微软雅黑" pitchFamily="34" charset="-122"/>
                          <a:ea typeface="微软雅黑" pitchFamily="34" charset="-122"/>
                        </a:rPr>
                        <a:t> </a:t>
                      </a:r>
                      <a:r>
                        <a:rPr lang="en-US" altLang="zh-CN" sz="2400" dirty="0">
                          <a:solidFill>
                            <a:schemeClr val="tx1"/>
                          </a:solidFill>
                          <a:latin typeface="微软雅黑" pitchFamily="34" charset="-122"/>
                          <a:ea typeface="微软雅黑" pitchFamily="34" charset="-122"/>
                        </a:rPr>
                        <a:t>Department</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嵌入式软件部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任职岗位</a:t>
                      </a:r>
                      <a:endParaRPr lang="en-US" altLang="zh-CN" sz="2400" dirty="0">
                        <a:solidFill>
                          <a:schemeClr val="tx1"/>
                        </a:solidFill>
                        <a:latin typeface="微软雅黑" pitchFamily="34" charset="-122"/>
                        <a:ea typeface="微软雅黑" pitchFamily="34" charset="-122"/>
                      </a:endParaRPr>
                    </a:p>
                    <a:p>
                      <a:pPr marL="0" marR="0" indent="0" algn="l" defTabSz="1828343"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微软雅黑" pitchFamily="34" charset="-122"/>
                          <a:ea typeface="微软雅黑" pitchFamily="34" charset="-122"/>
                        </a:rPr>
                        <a:t>Current Job</a:t>
                      </a:r>
                      <a:r>
                        <a:rPr lang="zh-CN" altLang="en-US" sz="2400" dirty="0">
                          <a:solidFill>
                            <a:schemeClr val="tx1"/>
                          </a:solidFill>
                          <a:latin typeface="微软雅黑" pitchFamily="34" charset="-122"/>
                          <a:ea typeface="微软雅黑" pitchFamily="34" charset="-122"/>
                        </a:rPr>
                        <a:t>：</a:t>
                      </a:r>
                      <a:endParaRPr lang="en-US" altLang="zh-CN"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软件开发高级工程师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现职级</a:t>
                      </a:r>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Current Job</a:t>
                      </a:r>
                      <a:r>
                        <a:rPr lang="en-US" altLang="zh-CN" sz="2400" baseline="0" dirty="0">
                          <a:solidFill>
                            <a:schemeClr val="tx1"/>
                          </a:solidFill>
                          <a:latin typeface="微软雅黑" pitchFamily="34" charset="-122"/>
                          <a:ea typeface="微软雅黑" pitchFamily="34" charset="-122"/>
                        </a:rPr>
                        <a:t> Grade</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en-US" altLang="zh-CN" sz="2400" dirty="0">
                          <a:solidFill>
                            <a:schemeClr val="tx1"/>
                          </a:solidFill>
                          <a:latin typeface="微软雅黑" pitchFamily="34" charset="-122"/>
                          <a:ea typeface="微软雅黑" pitchFamily="34" charset="-122"/>
                        </a:rPr>
                        <a:t>9</a:t>
                      </a:r>
                      <a:r>
                        <a:rPr lang="zh-CN" altLang="en-US" sz="2400" dirty="0">
                          <a:solidFill>
                            <a:schemeClr val="tx1"/>
                          </a:solidFill>
                          <a:latin typeface="微软雅黑" pitchFamily="34" charset="-122"/>
                          <a:ea typeface="微软雅黑" pitchFamily="34" charset="-122"/>
                        </a:rPr>
                        <a:t>级 </a:t>
                      </a:r>
                      <a:r>
                        <a:rPr lang="en-US" altLang="zh-CN" sz="2400" dirty="0">
                          <a:solidFill>
                            <a:schemeClr val="tx1"/>
                          </a:solidFill>
                          <a:latin typeface="微软雅黑" pitchFamily="34" charset="-122"/>
                          <a:ea typeface="微软雅黑" pitchFamily="34" charset="-122"/>
                        </a:rPr>
                        <a:t>Grade 9</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06508">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拟晋升部门</a:t>
                      </a:r>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Future Department</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嵌入式软件部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拟晋升岗位</a:t>
                      </a:r>
                      <a:endParaRPr lang="en-US" altLang="zh-CN" sz="2400" dirty="0">
                        <a:solidFill>
                          <a:schemeClr val="tx1"/>
                        </a:solidFill>
                        <a:latin typeface="微软雅黑" pitchFamily="34" charset="-122"/>
                        <a:ea typeface="微软雅黑" pitchFamily="34" charset="-122"/>
                      </a:endParaRPr>
                    </a:p>
                    <a:p>
                      <a:pPr marL="0" marR="0" indent="0" algn="l" defTabSz="1828343"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微软雅黑" pitchFamily="34" charset="-122"/>
                          <a:ea typeface="微软雅黑" pitchFamily="34" charset="-122"/>
                        </a:rPr>
                        <a:t>Future Job</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软件开发高级工程师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dirty="0">
                          <a:solidFill>
                            <a:schemeClr val="tx1"/>
                          </a:solidFill>
                          <a:latin typeface="微软雅黑" pitchFamily="34" charset="-122"/>
                          <a:ea typeface="微软雅黑" pitchFamily="34" charset="-122"/>
                        </a:rPr>
                        <a:t>拟晋升职级</a:t>
                      </a:r>
                      <a:endParaRPr lang="en-US" altLang="zh-CN" sz="2400" dirty="0">
                        <a:solidFill>
                          <a:schemeClr val="tx1"/>
                        </a:solidFill>
                        <a:latin typeface="微软雅黑" pitchFamily="34" charset="-122"/>
                        <a:ea typeface="微软雅黑" pitchFamily="34" charset="-122"/>
                      </a:endParaRPr>
                    </a:p>
                    <a:p>
                      <a:r>
                        <a:rPr lang="en-US" altLang="zh-CN" sz="2400" dirty="0">
                          <a:solidFill>
                            <a:schemeClr val="tx1"/>
                          </a:solidFill>
                          <a:latin typeface="微软雅黑" pitchFamily="34" charset="-122"/>
                          <a:ea typeface="微软雅黑" pitchFamily="34" charset="-122"/>
                        </a:rPr>
                        <a:t>Future Job</a:t>
                      </a:r>
                      <a:r>
                        <a:rPr lang="en-US" altLang="zh-CN" sz="2400" baseline="0" dirty="0">
                          <a:solidFill>
                            <a:schemeClr val="tx1"/>
                          </a:solidFill>
                          <a:latin typeface="微软雅黑" pitchFamily="34" charset="-122"/>
                          <a:ea typeface="微软雅黑" pitchFamily="34" charset="-122"/>
                        </a:rPr>
                        <a:t> Grade</a:t>
                      </a:r>
                      <a:r>
                        <a:rPr lang="en-US" altLang="zh-CN" sz="2400" dirty="0">
                          <a:solidFill>
                            <a:schemeClr val="tx1"/>
                          </a:solidFill>
                          <a:latin typeface="微软雅黑" pitchFamily="34" charset="-122"/>
                          <a:ea typeface="微软雅黑" pitchFamily="34" charset="-122"/>
                        </a:rPr>
                        <a:t> </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indent="0" algn="l" defTabSz="1828343" rtl="0" eaLnBrk="1" fontAlgn="auto" latinLnBrk="0" hangingPunct="1">
                        <a:lnSpc>
                          <a:spcPct val="100000"/>
                        </a:lnSpc>
                        <a:spcBef>
                          <a:spcPts val="0"/>
                        </a:spcBef>
                        <a:spcAft>
                          <a:spcPts val="0"/>
                        </a:spcAft>
                        <a:buClrTx/>
                        <a:buSzTx/>
                        <a:buFontTx/>
                        <a:buNone/>
                        <a:tabLst/>
                        <a:defRPr/>
                      </a:pPr>
                      <a:r>
                        <a:rPr lang="en-US" altLang="zh-CN" sz="2400" dirty="0">
                          <a:solidFill>
                            <a:schemeClr val="tx1"/>
                          </a:solidFill>
                          <a:latin typeface="微软雅黑" pitchFamily="34" charset="-122"/>
                          <a:ea typeface="微软雅黑" pitchFamily="34" charset="-122"/>
                        </a:rPr>
                        <a:t>9</a:t>
                      </a:r>
                      <a:r>
                        <a:rPr lang="zh-CN" altLang="en-US" sz="2400" dirty="0">
                          <a:solidFill>
                            <a:schemeClr val="tx1"/>
                          </a:solidFill>
                          <a:latin typeface="微软雅黑" pitchFamily="34" charset="-122"/>
                          <a:ea typeface="微软雅黑" pitchFamily="34" charset="-122"/>
                        </a:rPr>
                        <a:t>级 </a:t>
                      </a:r>
                      <a:r>
                        <a:rPr lang="en-US" altLang="zh-CN" sz="2400" dirty="0">
                          <a:solidFill>
                            <a:schemeClr val="tx1"/>
                          </a:solidFill>
                          <a:latin typeface="微软雅黑" pitchFamily="34" charset="-122"/>
                          <a:ea typeface="微软雅黑" pitchFamily="34" charset="-122"/>
                        </a:rPr>
                        <a:t>Grade 9</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4" name="表格 13"/>
          <p:cNvGraphicFramePr>
            <a:graphicFrameLocks noGrp="1"/>
          </p:cNvGraphicFramePr>
          <p:nvPr>
            <p:extLst>
              <p:ext uri="{D42A27DB-BD31-4B8C-83A1-F6EECF244321}">
                <p14:modId xmlns:p14="http://schemas.microsoft.com/office/powerpoint/2010/main" val="2044475881"/>
              </p:ext>
            </p:extLst>
          </p:nvPr>
        </p:nvGraphicFramePr>
        <p:xfrm>
          <a:off x="1539489" y="6184518"/>
          <a:ext cx="22086056" cy="3029678"/>
        </p:xfrm>
        <a:graphic>
          <a:graphicData uri="http://schemas.openxmlformats.org/drawingml/2006/table">
            <a:tbl>
              <a:tblPr firstRow="1" bandRow="1">
                <a:effectLst/>
              </a:tblPr>
              <a:tblGrid>
                <a:gridCol w="4805327">
                  <a:extLst>
                    <a:ext uri="{9D8B030D-6E8A-4147-A177-3AD203B41FA5}">
                      <a16:colId xmlns:a16="http://schemas.microsoft.com/office/drawing/2014/main" val="20000"/>
                    </a:ext>
                  </a:extLst>
                </a:gridCol>
                <a:gridCol w="4197678">
                  <a:extLst>
                    <a:ext uri="{9D8B030D-6E8A-4147-A177-3AD203B41FA5}">
                      <a16:colId xmlns:a16="http://schemas.microsoft.com/office/drawing/2014/main" val="20001"/>
                    </a:ext>
                  </a:extLst>
                </a:gridCol>
                <a:gridCol w="6454588">
                  <a:extLst>
                    <a:ext uri="{9D8B030D-6E8A-4147-A177-3AD203B41FA5}">
                      <a16:colId xmlns:a16="http://schemas.microsoft.com/office/drawing/2014/main" val="20002"/>
                    </a:ext>
                  </a:extLst>
                </a:gridCol>
                <a:gridCol w="6628463">
                  <a:extLst>
                    <a:ext uri="{9D8B030D-6E8A-4147-A177-3AD203B41FA5}">
                      <a16:colId xmlns:a16="http://schemas.microsoft.com/office/drawing/2014/main" val="20003"/>
                    </a:ext>
                  </a:extLst>
                </a:gridCol>
              </a:tblGrid>
              <a:tr h="722359">
                <a:tc gridSpan="4">
                  <a:txBody>
                    <a:bodyPr/>
                    <a:lstStyle>
                      <a:lvl1pPr marL="0" algn="l" defTabSz="1828343" rtl="0" eaLnBrk="1" latinLnBrk="0" hangingPunct="1">
                        <a:defRPr sz="3599" b="1" kern="1200">
                          <a:solidFill>
                            <a:schemeClr val="lt1"/>
                          </a:solidFill>
                          <a:latin typeface="Museo Sans For Dell"/>
                        </a:defRPr>
                      </a:lvl1pPr>
                      <a:lvl2pPr marL="914171" algn="l" defTabSz="1828343" rtl="0" eaLnBrk="1" latinLnBrk="0" hangingPunct="1">
                        <a:defRPr sz="3599" b="1" kern="1200">
                          <a:solidFill>
                            <a:schemeClr val="lt1"/>
                          </a:solidFill>
                          <a:latin typeface="Museo Sans For Dell"/>
                        </a:defRPr>
                      </a:lvl2pPr>
                      <a:lvl3pPr marL="1828343" algn="l" defTabSz="1828343" rtl="0" eaLnBrk="1" latinLnBrk="0" hangingPunct="1">
                        <a:defRPr sz="3599" b="1" kern="1200">
                          <a:solidFill>
                            <a:schemeClr val="lt1"/>
                          </a:solidFill>
                          <a:latin typeface="Museo Sans For Dell"/>
                        </a:defRPr>
                      </a:lvl3pPr>
                      <a:lvl4pPr marL="2742514" algn="l" defTabSz="1828343" rtl="0" eaLnBrk="1" latinLnBrk="0" hangingPunct="1">
                        <a:defRPr sz="3599" b="1" kern="1200">
                          <a:solidFill>
                            <a:schemeClr val="lt1"/>
                          </a:solidFill>
                          <a:latin typeface="Museo Sans For Dell"/>
                        </a:defRPr>
                      </a:lvl4pPr>
                      <a:lvl5pPr marL="3656686" algn="l" defTabSz="1828343" rtl="0" eaLnBrk="1" latinLnBrk="0" hangingPunct="1">
                        <a:defRPr sz="3599" b="1" kern="1200">
                          <a:solidFill>
                            <a:schemeClr val="lt1"/>
                          </a:solidFill>
                          <a:latin typeface="Museo Sans For Dell"/>
                        </a:defRPr>
                      </a:lvl5pPr>
                      <a:lvl6pPr marL="4570857" algn="l" defTabSz="1828343" rtl="0" eaLnBrk="1" latinLnBrk="0" hangingPunct="1">
                        <a:defRPr sz="3599" b="1" kern="1200">
                          <a:solidFill>
                            <a:schemeClr val="lt1"/>
                          </a:solidFill>
                          <a:latin typeface="Museo Sans For Dell"/>
                        </a:defRPr>
                      </a:lvl6pPr>
                      <a:lvl7pPr marL="5485028" algn="l" defTabSz="1828343" rtl="0" eaLnBrk="1" latinLnBrk="0" hangingPunct="1">
                        <a:defRPr sz="3599" b="1" kern="1200">
                          <a:solidFill>
                            <a:schemeClr val="lt1"/>
                          </a:solidFill>
                          <a:latin typeface="Museo Sans For Dell"/>
                        </a:defRPr>
                      </a:lvl7pPr>
                      <a:lvl8pPr marL="6399200" algn="l" defTabSz="1828343" rtl="0" eaLnBrk="1" latinLnBrk="0" hangingPunct="1">
                        <a:defRPr sz="3599" b="1" kern="1200">
                          <a:solidFill>
                            <a:schemeClr val="lt1"/>
                          </a:solidFill>
                          <a:latin typeface="Museo Sans For Dell"/>
                        </a:defRPr>
                      </a:lvl8pPr>
                      <a:lvl9pPr marL="7313371" algn="l" defTabSz="1828343" rtl="0" eaLnBrk="1" latinLnBrk="0" hangingPunct="1">
                        <a:defRPr sz="3599" b="1" kern="1200">
                          <a:solidFill>
                            <a:schemeClr val="lt1"/>
                          </a:solidFill>
                          <a:latin typeface="Museo Sans For Dell"/>
                        </a:defRPr>
                      </a:lvl9pPr>
                    </a:lstStyle>
                    <a:p>
                      <a:pPr marL="0" algn="l" defTabSz="914400" rtl="0" eaLnBrk="1" latinLnBrk="0" hangingPunct="1"/>
                      <a:r>
                        <a:rPr lang="zh-CN" altLang="en-US" sz="3200" b="1" kern="1200" dirty="0">
                          <a:solidFill>
                            <a:srgbClr val="0069BF"/>
                          </a:solidFill>
                          <a:latin typeface="微软雅黑" pitchFamily="34" charset="-122"/>
                          <a:ea typeface="微软雅黑" pitchFamily="34" charset="-122"/>
                          <a:cs typeface="+mn-cs"/>
                        </a:rPr>
                        <a:t>教育情况 </a:t>
                      </a:r>
                      <a:r>
                        <a:rPr lang="en-US" altLang="zh-CN" sz="3200" b="1" kern="1200" dirty="0">
                          <a:solidFill>
                            <a:srgbClr val="0069BF"/>
                          </a:solidFill>
                          <a:latin typeface="微软雅黑" pitchFamily="34" charset="-122"/>
                          <a:ea typeface="微软雅黑" pitchFamily="34" charset="-122"/>
                          <a:cs typeface="+mn-cs"/>
                        </a:rPr>
                        <a:t>Education Profile</a:t>
                      </a:r>
                      <a:endParaRPr lang="zh-CN" altLang="en-US" sz="3200" b="1" kern="1200" dirty="0">
                        <a:solidFill>
                          <a:srgbClr val="0069BF"/>
                        </a:solidFill>
                        <a:latin typeface="微软雅黑" pitchFamily="34" charset="-122"/>
                        <a:ea typeface="微软雅黑" pitchFamily="34" charset="-122"/>
                        <a:cs typeface="+mn-cs"/>
                      </a:endParaRPr>
                    </a:p>
                  </a:txBody>
                  <a:tcPr anchor="ctr">
                    <a:lnL w="12700" cmpd="sng">
                      <a:solidFill>
                        <a:srgbClr val="FFFFFF"/>
                      </a:solidFill>
                    </a:lnL>
                    <a:lnR w="12700" cmpd="sng">
                      <a:solidFill>
                        <a:srgbClr val="FFFFFF"/>
                      </a:solidFill>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tc>
                <a:tc hMerge="1">
                  <a:txBody>
                    <a:bodyPr/>
                    <a:lstStyle/>
                    <a:p>
                      <a:endParaRPr lang="zh-CN" altLang="en-US"/>
                    </a:p>
                  </a:txBody>
                  <a:tcPr/>
                </a:tc>
                <a:tc hMerge="1">
                  <a:txBody>
                    <a:bodyPr/>
                    <a:lstStyle/>
                    <a:p>
                      <a:endParaRPr lang="zh-CN" altLang="en-US" dirty="0"/>
                    </a:p>
                  </a:txBody>
                  <a:tcPr/>
                </a:tc>
                <a:extLst>
                  <a:ext uri="{0D108BD9-81ED-4DB2-BD59-A6C34878D82A}">
                    <a16:rowId xmlns:a16="http://schemas.microsoft.com/office/drawing/2014/main" val="10000"/>
                  </a:ext>
                </a:extLst>
              </a:tr>
              <a:tr h="722359">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ctr"/>
                      <a:r>
                        <a:rPr lang="zh-CN" altLang="en-US" sz="2400" dirty="0">
                          <a:solidFill>
                            <a:schemeClr val="tx1"/>
                          </a:solidFill>
                          <a:latin typeface="微软雅黑" pitchFamily="34" charset="-122"/>
                          <a:ea typeface="微软雅黑" pitchFamily="34" charset="-122"/>
                        </a:rPr>
                        <a:t>学历 </a:t>
                      </a:r>
                      <a:r>
                        <a:rPr lang="en-US" altLang="zh-CN" sz="2400" dirty="0">
                          <a:solidFill>
                            <a:schemeClr val="tx1"/>
                          </a:solidFill>
                          <a:latin typeface="微软雅黑" pitchFamily="34" charset="-122"/>
                          <a:ea typeface="微软雅黑" pitchFamily="34" charset="-122"/>
                        </a:rPr>
                        <a:t>education</a:t>
                      </a:r>
                      <a:r>
                        <a:rPr lang="zh-CN" altLang="en-US" sz="24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r>
                        <a:rPr lang="zh-CN" altLang="en-US" sz="2400" dirty="0">
                          <a:solidFill>
                            <a:schemeClr val="tx1"/>
                          </a:solidFill>
                          <a:latin typeface="微软雅黑" pitchFamily="34" charset="-122"/>
                          <a:ea typeface="微软雅黑" pitchFamily="34" charset="-122"/>
                        </a:rPr>
                        <a:t>本科 </a:t>
                      </a:r>
                      <a:r>
                        <a:rPr lang="en-US" altLang="zh-CN" sz="2400" dirty="0">
                          <a:solidFill>
                            <a:schemeClr val="tx1"/>
                          </a:solidFill>
                          <a:latin typeface="微软雅黑" pitchFamily="34" charset="-122"/>
                          <a:ea typeface="微软雅黑" pitchFamily="34" charset="-122"/>
                        </a:rPr>
                        <a:t>Undergraduate</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r>
                        <a:rPr lang="zh-CN" altLang="en-US" sz="2400" dirty="0">
                          <a:solidFill>
                            <a:schemeClr val="tx1"/>
                          </a:solidFill>
                          <a:latin typeface="微软雅黑" pitchFamily="34" charset="-122"/>
                          <a:ea typeface="微软雅黑" pitchFamily="34" charset="-122"/>
                        </a:rPr>
                        <a:t>东莞理工学院 </a:t>
                      </a:r>
                      <a:r>
                        <a:rPr lang="en-US" altLang="zh-CN" sz="2400" dirty="0">
                          <a:solidFill>
                            <a:schemeClr val="tx1"/>
                          </a:solidFill>
                          <a:latin typeface="微软雅黑" pitchFamily="34" charset="-122"/>
                          <a:ea typeface="微软雅黑" pitchFamily="34" charset="-122"/>
                        </a:rPr>
                        <a:t>Dongguan University of Technology</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r>
                        <a:rPr lang="zh-CN" altLang="en-US" sz="2400" dirty="0">
                          <a:solidFill>
                            <a:schemeClr val="tx1"/>
                          </a:solidFill>
                          <a:latin typeface="微软雅黑" pitchFamily="34" charset="-122"/>
                          <a:ea typeface="微软雅黑" pitchFamily="34" charset="-122"/>
                        </a:rPr>
                        <a:t>电气工程及其自动化 </a:t>
                      </a:r>
                      <a:r>
                        <a:rPr lang="en-US" altLang="zh-CN" sz="2400" dirty="0">
                          <a:solidFill>
                            <a:schemeClr val="tx1"/>
                          </a:solidFill>
                          <a:latin typeface="微软雅黑" pitchFamily="34" charset="-122"/>
                          <a:ea typeface="微软雅黑" pitchFamily="34" charset="-122"/>
                        </a:rPr>
                        <a:t>Electrical Engineering and Automation</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2359">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2359">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dirty="0">
                          <a:solidFill>
                            <a:schemeClr val="tx1"/>
                          </a:solidFill>
                          <a:latin typeface="微软雅黑" pitchFamily="34" charset="-122"/>
                          <a:ea typeface="微软雅黑" pitchFamily="34" charset="-122"/>
                        </a:rPr>
                        <a:t>取得职称</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证书</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专利 </a:t>
                      </a:r>
                      <a:endParaRPr lang="en-US" altLang="zh-CN" sz="2400" dirty="0">
                        <a:solidFill>
                          <a:schemeClr val="tx1"/>
                        </a:solidFill>
                        <a:latin typeface="微软雅黑" pitchFamily="34" charset="-122"/>
                        <a:ea typeface="微软雅黑" pitchFamily="34"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tx1"/>
                          </a:solidFill>
                          <a:latin typeface="微软雅黑" pitchFamily="34" charset="-122"/>
                          <a:ea typeface="微软雅黑" pitchFamily="34" charset="-122"/>
                        </a:rPr>
                        <a:t>Professional title/certificate/patent</a:t>
                      </a:r>
                      <a:r>
                        <a:rPr lang="zh-CN" altLang="en-US" sz="2000" dirty="0">
                          <a:solidFill>
                            <a:schemeClr val="tx1"/>
                          </a:solidFill>
                          <a:latin typeface="微软雅黑" pitchFamily="34" charset="-122"/>
                          <a:ea typeface="微软雅黑" pitchFamily="34" charset="-122"/>
                        </a:rPr>
                        <a:t>：</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3">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algn="l"/>
                      <a:r>
                        <a:rPr lang="zh-CN" altLang="en-US" sz="2400" dirty="0">
                          <a:solidFill>
                            <a:schemeClr val="tx1"/>
                          </a:solidFill>
                          <a:latin typeface="微软雅黑" pitchFamily="34" charset="-122"/>
                          <a:ea typeface="微软雅黑" pitchFamily="34" charset="-122"/>
                        </a:rPr>
                        <a:t>嵌入式系统设计师</a:t>
                      </a:r>
                      <a:r>
                        <a:rPr lang="en-US" altLang="zh-CN" sz="2400" dirty="0">
                          <a:solidFill>
                            <a:schemeClr val="tx1"/>
                          </a:solidFill>
                          <a:latin typeface="微软雅黑" pitchFamily="34" charset="-122"/>
                          <a:ea typeface="微软雅黑" pitchFamily="34" charset="-122"/>
                        </a:rPr>
                        <a:t>(</a:t>
                      </a:r>
                      <a:r>
                        <a:rPr lang="zh-CN" altLang="en-US" sz="2400" dirty="0">
                          <a:solidFill>
                            <a:schemeClr val="tx1"/>
                          </a:solidFill>
                          <a:latin typeface="微软雅黑" pitchFamily="34" charset="-122"/>
                          <a:ea typeface="微软雅黑" pitchFamily="34" charset="-122"/>
                        </a:rPr>
                        <a:t>软考中级</a:t>
                      </a:r>
                      <a:r>
                        <a:rPr lang="en-US" altLang="zh-CN" sz="2400" dirty="0">
                          <a:solidFill>
                            <a:schemeClr val="tx1"/>
                          </a:solidFill>
                          <a:latin typeface="微软雅黑" pitchFamily="34" charset="-122"/>
                          <a:ea typeface="微软雅黑" pitchFamily="34" charset="-122"/>
                        </a:rPr>
                        <a:t>)</a:t>
                      </a:r>
                      <a:endParaRPr lang="zh-CN" altLang="en-US" sz="2400"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sz="1400" dirty="0">
                        <a:solidFill>
                          <a:schemeClr val="bg1">
                            <a:lumMod val="50000"/>
                          </a:schemeClr>
                        </a:solidFill>
                        <a:latin typeface="微软雅黑" pitchFamily="34" charset="-122"/>
                        <a:ea typeface="微软雅黑" pitchFamily="34" charset="-122"/>
                      </a:endParaRPr>
                    </a:p>
                  </a:txBody>
                  <a:tcPr/>
                </a:tc>
                <a:tc hMerge="1">
                  <a:txBody>
                    <a:bodyPr/>
                    <a:lstStyle/>
                    <a:p>
                      <a:endParaRPr lang="zh-CN" altLang="en-US" sz="1400" dirty="0">
                        <a:solidFill>
                          <a:schemeClr val="bg1">
                            <a:lumMod val="50000"/>
                          </a:schemeClr>
                        </a:solidFill>
                        <a:latin typeface="微软雅黑" pitchFamily="34" charset="-122"/>
                        <a:ea typeface="微软雅黑" pitchFamily="34" charset="-122"/>
                      </a:endParaRPr>
                    </a:p>
                  </a:txBody>
                  <a:tcPr/>
                </a:tc>
                <a:extLst>
                  <a:ext uri="{0D108BD9-81ED-4DB2-BD59-A6C34878D82A}">
                    <a16:rowId xmlns:a16="http://schemas.microsoft.com/office/drawing/2014/main" val="10003"/>
                  </a:ext>
                </a:extLst>
              </a:tr>
            </a:tbl>
          </a:graphicData>
        </a:graphic>
      </p:graphicFrame>
      <p:graphicFrame>
        <p:nvGraphicFramePr>
          <p:cNvPr id="16" name="表格 15"/>
          <p:cNvGraphicFramePr>
            <a:graphicFrameLocks noGrp="1"/>
          </p:cNvGraphicFramePr>
          <p:nvPr>
            <p:extLst>
              <p:ext uri="{D42A27DB-BD31-4B8C-83A1-F6EECF244321}">
                <p14:modId xmlns:p14="http://schemas.microsoft.com/office/powerpoint/2010/main" val="2903613963"/>
              </p:ext>
            </p:extLst>
          </p:nvPr>
        </p:nvGraphicFramePr>
        <p:xfrm>
          <a:off x="1539489" y="9415942"/>
          <a:ext cx="22086056" cy="3838560"/>
        </p:xfrm>
        <a:graphic>
          <a:graphicData uri="http://schemas.openxmlformats.org/drawingml/2006/table">
            <a:tbl>
              <a:tblPr firstRow="1" bandRow="1">
                <a:effectLst/>
              </a:tblPr>
              <a:tblGrid>
                <a:gridCol w="6744965">
                  <a:extLst>
                    <a:ext uri="{9D8B030D-6E8A-4147-A177-3AD203B41FA5}">
                      <a16:colId xmlns:a16="http://schemas.microsoft.com/office/drawing/2014/main" val="20000"/>
                    </a:ext>
                  </a:extLst>
                </a:gridCol>
                <a:gridCol w="7979073">
                  <a:extLst>
                    <a:ext uri="{9D8B030D-6E8A-4147-A177-3AD203B41FA5}">
                      <a16:colId xmlns:a16="http://schemas.microsoft.com/office/drawing/2014/main" val="20001"/>
                    </a:ext>
                  </a:extLst>
                </a:gridCol>
                <a:gridCol w="7362018">
                  <a:extLst>
                    <a:ext uri="{9D8B030D-6E8A-4147-A177-3AD203B41FA5}">
                      <a16:colId xmlns:a16="http://schemas.microsoft.com/office/drawing/2014/main" val="20002"/>
                    </a:ext>
                  </a:extLst>
                </a:gridCol>
              </a:tblGrid>
              <a:tr h="767712">
                <a:tc gridSpan="3">
                  <a:txBody>
                    <a:bodyPr/>
                    <a:lstStyle>
                      <a:lvl1pPr marL="0" algn="l" defTabSz="1828343" rtl="0" eaLnBrk="1" latinLnBrk="0" hangingPunct="1">
                        <a:defRPr sz="3599" b="1" kern="1200">
                          <a:solidFill>
                            <a:schemeClr val="lt1"/>
                          </a:solidFill>
                          <a:latin typeface="Museo Sans For Dell"/>
                        </a:defRPr>
                      </a:lvl1pPr>
                      <a:lvl2pPr marL="914171" algn="l" defTabSz="1828343" rtl="0" eaLnBrk="1" latinLnBrk="0" hangingPunct="1">
                        <a:defRPr sz="3599" b="1" kern="1200">
                          <a:solidFill>
                            <a:schemeClr val="lt1"/>
                          </a:solidFill>
                          <a:latin typeface="Museo Sans For Dell"/>
                        </a:defRPr>
                      </a:lvl2pPr>
                      <a:lvl3pPr marL="1828343" algn="l" defTabSz="1828343" rtl="0" eaLnBrk="1" latinLnBrk="0" hangingPunct="1">
                        <a:defRPr sz="3599" b="1" kern="1200">
                          <a:solidFill>
                            <a:schemeClr val="lt1"/>
                          </a:solidFill>
                          <a:latin typeface="Museo Sans For Dell"/>
                        </a:defRPr>
                      </a:lvl3pPr>
                      <a:lvl4pPr marL="2742514" algn="l" defTabSz="1828343" rtl="0" eaLnBrk="1" latinLnBrk="0" hangingPunct="1">
                        <a:defRPr sz="3599" b="1" kern="1200">
                          <a:solidFill>
                            <a:schemeClr val="lt1"/>
                          </a:solidFill>
                          <a:latin typeface="Museo Sans For Dell"/>
                        </a:defRPr>
                      </a:lvl4pPr>
                      <a:lvl5pPr marL="3656686" algn="l" defTabSz="1828343" rtl="0" eaLnBrk="1" latinLnBrk="0" hangingPunct="1">
                        <a:defRPr sz="3599" b="1" kern="1200">
                          <a:solidFill>
                            <a:schemeClr val="lt1"/>
                          </a:solidFill>
                          <a:latin typeface="Museo Sans For Dell"/>
                        </a:defRPr>
                      </a:lvl5pPr>
                      <a:lvl6pPr marL="4570857" algn="l" defTabSz="1828343" rtl="0" eaLnBrk="1" latinLnBrk="0" hangingPunct="1">
                        <a:defRPr sz="3599" b="1" kern="1200">
                          <a:solidFill>
                            <a:schemeClr val="lt1"/>
                          </a:solidFill>
                          <a:latin typeface="Museo Sans For Dell"/>
                        </a:defRPr>
                      </a:lvl6pPr>
                      <a:lvl7pPr marL="5485028" algn="l" defTabSz="1828343" rtl="0" eaLnBrk="1" latinLnBrk="0" hangingPunct="1">
                        <a:defRPr sz="3599" b="1" kern="1200">
                          <a:solidFill>
                            <a:schemeClr val="lt1"/>
                          </a:solidFill>
                          <a:latin typeface="Museo Sans For Dell"/>
                        </a:defRPr>
                      </a:lvl7pPr>
                      <a:lvl8pPr marL="6399200" algn="l" defTabSz="1828343" rtl="0" eaLnBrk="1" latinLnBrk="0" hangingPunct="1">
                        <a:defRPr sz="3599" b="1" kern="1200">
                          <a:solidFill>
                            <a:schemeClr val="lt1"/>
                          </a:solidFill>
                          <a:latin typeface="Museo Sans For Dell"/>
                        </a:defRPr>
                      </a:lvl8pPr>
                      <a:lvl9pPr marL="7313371" algn="l" defTabSz="1828343" rtl="0" eaLnBrk="1" latinLnBrk="0" hangingPunct="1">
                        <a:defRPr sz="3599" b="1" kern="1200">
                          <a:solidFill>
                            <a:schemeClr val="lt1"/>
                          </a:solidFill>
                          <a:latin typeface="Museo Sans For Dell"/>
                        </a:defRPr>
                      </a:lvl9pPr>
                    </a:lstStyle>
                    <a:p>
                      <a:pPr marL="0" algn="l" defTabSz="914400" rtl="0" eaLnBrk="1" latinLnBrk="0" hangingPunct="1"/>
                      <a:r>
                        <a:rPr lang="zh-CN" altLang="en-US" sz="3200" b="1" kern="1200" dirty="0">
                          <a:solidFill>
                            <a:srgbClr val="0069BF"/>
                          </a:solidFill>
                          <a:latin typeface="微软雅黑" pitchFamily="34" charset="-122"/>
                          <a:ea typeface="微软雅黑" pitchFamily="34" charset="-122"/>
                          <a:cs typeface="+mn-cs"/>
                        </a:rPr>
                        <a:t>从业经历 </a:t>
                      </a:r>
                      <a:r>
                        <a:rPr lang="en-US" altLang="zh-CN" sz="3200" b="1" kern="1200" dirty="0">
                          <a:solidFill>
                            <a:srgbClr val="0069BF"/>
                          </a:solidFill>
                          <a:latin typeface="微软雅黑" pitchFamily="34" charset="-122"/>
                          <a:ea typeface="微软雅黑" pitchFamily="34" charset="-122"/>
                          <a:cs typeface="+mn-cs"/>
                        </a:rPr>
                        <a:t>Relevant working experience</a:t>
                      </a:r>
                      <a:endParaRPr lang="zh-CN" altLang="en-US" sz="3200" b="1" kern="1200" dirty="0">
                        <a:solidFill>
                          <a:srgbClr val="0069BF"/>
                        </a:solidFill>
                        <a:latin typeface="微软雅黑" pitchFamily="34" charset="-122"/>
                        <a:ea typeface="微软雅黑" pitchFamily="34" charset="-122"/>
                        <a:cs typeface="+mn-cs"/>
                      </a:endParaRPr>
                    </a:p>
                  </a:txBody>
                  <a:tcPr anchor="ctr">
                    <a:lnL w="12700" cmpd="sng">
                      <a:solidFill>
                        <a:srgbClr val="FFFFFF"/>
                      </a:solidFill>
                    </a:lnL>
                    <a:lnR w="12700" cmpd="sng">
                      <a:solidFill>
                        <a:srgbClr val="FFFFFF"/>
                      </a:solidFill>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10000"/>
                  </a:ext>
                </a:extLst>
              </a:tr>
              <a:tr h="767712">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en-US" altLang="zh-CN" sz="2400" b="0" dirty="0">
                          <a:solidFill>
                            <a:schemeClr val="tx1"/>
                          </a:solidFill>
                          <a:latin typeface="Arial" panose="020B0604020202020204" pitchFamily="34" charset="0"/>
                          <a:ea typeface="+mj-ea"/>
                          <a:cs typeface="Arial" panose="020B0604020202020204" pitchFamily="34" charset="0"/>
                        </a:rPr>
                        <a:t>2020/07 ~ 2024/07</a:t>
                      </a:r>
                      <a:endParaRPr lang="zh-CN" altLang="en-US" sz="2400" b="0" dirty="0">
                        <a:solidFill>
                          <a:schemeClr val="tx1"/>
                        </a:solidFill>
                        <a:latin typeface="Arial" panose="020B0604020202020204" pitchFamily="34" charset="0"/>
                        <a:ea typeface="+mj-ea"/>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广东汇意技术有限公司</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b="0" dirty="0">
                          <a:solidFill>
                            <a:schemeClr val="tx1"/>
                          </a:solidFill>
                          <a:latin typeface="微软雅黑" pitchFamily="34" charset="-122"/>
                          <a:ea typeface="微软雅黑" pitchFamily="34" charset="-122"/>
                        </a:rPr>
                        <a:t>高级嵌入式软件开发工程师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7712">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en-US" altLang="zh-CN" sz="2400" b="0" dirty="0">
                          <a:solidFill>
                            <a:schemeClr val="tx1"/>
                          </a:solidFill>
                          <a:latin typeface="Arial" panose="020B0604020202020204" pitchFamily="34" charset="0"/>
                          <a:ea typeface="+mj-ea"/>
                          <a:cs typeface="Arial" panose="020B0604020202020204" pitchFamily="34" charset="0"/>
                        </a:rPr>
                        <a:t>2018/04 ~ 2020/05</a:t>
                      </a:r>
                      <a:endParaRPr lang="zh-CN" altLang="en-US" sz="2400" b="0" dirty="0">
                        <a:solidFill>
                          <a:schemeClr val="tx1"/>
                        </a:solidFill>
                        <a:latin typeface="Arial" panose="020B0604020202020204" pitchFamily="34" charset="0"/>
                        <a:ea typeface="+mj-ea"/>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东莞市华业新科电子科技有限公司 </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b="0" dirty="0">
                          <a:solidFill>
                            <a:schemeClr val="tx1"/>
                          </a:solidFill>
                          <a:latin typeface="微软雅黑" pitchFamily="34" charset="-122"/>
                          <a:ea typeface="微软雅黑" pitchFamily="34" charset="-122"/>
                        </a:rPr>
                        <a:t>嵌入式软件工程师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67712">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en-US" altLang="zh-CN" sz="2400" b="0" dirty="0">
                          <a:solidFill>
                            <a:schemeClr val="tx1"/>
                          </a:solidFill>
                          <a:latin typeface="Arial" panose="020B0604020202020204" pitchFamily="34" charset="0"/>
                          <a:ea typeface="+mj-ea"/>
                          <a:cs typeface="Arial" panose="020B0604020202020204" pitchFamily="34" charset="0"/>
                        </a:rPr>
                        <a:t>2016/</a:t>
                      </a:r>
                      <a:r>
                        <a:rPr lang="en-US" altLang="zh-CN" sz="2400" b="0" kern="1200" dirty="0">
                          <a:solidFill>
                            <a:schemeClr val="tx1"/>
                          </a:solidFill>
                          <a:latin typeface="Arial" panose="020B0604020202020204" pitchFamily="34" charset="0"/>
                          <a:ea typeface="+mn-ea"/>
                          <a:cs typeface="Arial" panose="020B0604020202020204" pitchFamily="34" charset="0"/>
                        </a:rPr>
                        <a:t>03 </a:t>
                      </a:r>
                      <a:r>
                        <a:rPr lang="en-US" altLang="zh-CN" sz="2400" b="0" dirty="0">
                          <a:solidFill>
                            <a:schemeClr val="tx1"/>
                          </a:solidFill>
                          <a:latin typeface="Arial" panose="020B0604020202020204" pitchFamily="34" charset="0"/>
                          <a:ea typeface="+mj-ea"/>
                          <a:cs typeface="Arial" panose="020B0604020202020204" pitchFamily="34" charset="0"/>
                        </a:rPr>
                        <a:t>~ 2018/02</a:t>
                      </a:r>
                      <a:endParaRPr lang="zh-CN" altLang="en-US" sz="2400" b="0" dirty="0">
                        <a:solidFill>
                          <a:schemeClr val="tx1"/>
                        </a:solidFill>
                        <a:latin typeface="Arial" panose="020B0604020202020204" pitchFamily="34" charset="0"/>
                        <a:ea typeface="+mj-ea"/>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广东新意通讯有限公司</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b="0" dirty="0">
                          <a:solidFill>
                            <a:schemeClr val="tx1"/>
                          </a:solidFill>
                          <a:latin typeface="微软雅黑" pitchFamily="34" charset="-122"/>
                          <a:ea typeface="微软雅黑" pitchFamily="34" charset="-122"/>
                        </a:rPr>
                        <a:t>高级嵌入式软件开发工程师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7712">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en-US" altLang="zh-CN" sz="2400" b="0" dirty="0">
                          <a:solidFill>
                            <a:schemeClr val="tx1"/>
                          </a:solidFill>
                          <a:latin typeface="Arial" panose="020B0604020202020204" pitchFamily="34" charset="0"/>
                          <a:ea typeface="+mj-ea"/>
                          <a:cs typeface="Arial" panose="020B0604020202020204" pitchFamily="34" charset="0"/>
                        </a:rPr>
                        <a:t>2011/</a:t>
                      </a:r>
                      <a:r>
                        <a:rPr lang="en-US" altLang="zh-CN" sz="2400" b="0" kern="1200" dirty="0">
                          <a:solidFill>
                            <a:schemeClr val="tx1"/>
                          </a:solidFill>
                          <a:latin typeface="Arial" panose="020B0604020202020204" pitchFamily="34" charset="0"/>
                          <a:ea typeface="+mn-ea"/>
                          <a:cs typeface="Arial" panose="020B0604020202020204" pitchFamily="34" charset="0"/>
                        </a:rPr>
                        <a:t>07 </a:t>
                      </a:r>
                      <a:r>
                        <a:rPr lang="en-US" altLang="zh-CN" sz="2400" b="0" dirty="0">
                          <a:solidFill>
                            <a:schemeClr val="tx1"/>
                          </a:solidFill>
                          <a:latin typeface="Arial" panose="020B0604020202020204" pitchFamily="34" charset="0"/>
                          <a:ea typeface="+mj-ea"/>
                          <a:cs typeface="Arial" panose="020B0604020202020204" pitchFamily="34" charset="0"/>
                        </a:rPr>
                        <a:t>~ 2016/03</a:t>
                      </a:r>
                      <a:endParaRPr lang="zh-CN" altLang="en-US" sz="2400" b="0" dirty="0">
                        <a:solidFill>
                          <a:schemeClr val="tx1"/>
                        </a:solidFill>
                        <a:latin typeface="Arial" panose="020B0604020202020204" pitchFamily="34" charset="0"/>
                        <a:ea typeface="+mj-ea"/>
                        <a:cs typeface="Arial" panose="020B0604020202020204" pitchFamily="34"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微软雅黑" pitchFamily="34" charset="-122"/>
                          <a:ea typeface="微软雅黑" pitchFamily="34" charset="-122"/>
                          <a:cs typeface="+mn-cs"/>
                        </a:rPr>
                        <a:t>东莞联动电子有限公司</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828343" rtl="0" eaLnBrk="1" latinLnBrk="0" hangingPunct="1">
                        <a:defRPr sz="3599" kern="1200">
                          <a:solidFill>
                            <a:schemeClr val="dk1"/>
                          </a:solidFill>
                          <a:latin typeface="Museo Sans For Dell"/>
                        </a:defRPr>
                      </a:lvl1pPr>
                      <a:lvl2pPr marL="914171" algn="l" defTabSz="1828343" rtl="0" eaLnBrk="1" latinLnBrk="0" hangingPunct="1">
                        <a:defRPr sz="3599" kern="1200">
                          <a:solidFill>
                            <a:schemeClr val="dk1"/>
                          </a:solidFill>
                          <a:latin typeface="Museo Sans For Dell"/>
                        </a:defRPr>
                      </a:lvl2pPr>
                      <a:lvl3pPr marL="1828343" algn="l" defTabSz="1828343" rtl="0" eaLnBrk="1" latinLnBrk="0" hangingPunct="1">
                        <a:defRPr sz="3599" kern="1200">
                          <a:solidFill>
                            <a:schemeClr val="dk1"/>
                          </a:solidFill>
                          <a:latin typeface="Museo Sans For Dell"/>
                        </a:defRPr>
                      </a:lvl3pPr>
                      <a:lvl4pPr marL="2742514" algn="l" defTabSz="1828343" rtl="0" eaLnBrk="1" latinLnBrk="0" hangingPunct="1">
                        <a:defRPr sz="3599" kern="1200">
                          <a:solidFill>
                            <a:schemeClr val="dk1"/>
                          </a:solidFill>
                          <a:latin typeface="Museo Sans For Dell"/>
                        </a:defRPr>
                      </a:lvl4pPr>
                      <a:lvl5pPr marL="3656686" algn="l" defTabSz="1828343" rtl="0" eaLnBrk="1" latinLnBrk="0" hangingPunct="1">
                        <a:defRPr sz="3599" kern="1200">
                          <a:solidFill>
                            <a:schemeClr val="dk1"/>
                          </a:solidFill>
                          <a:latin typeface="Museo Sans For Dell"/>
                        </a:defRPr>
                      </a:lvl5pPr>
                      <a:lvl6pPr marL="4570857" algn="l" defTabSz="1828343" rtl="0" eaLnBrk="1" latinLnBrk="0" hangingPunct="1">
                        <a:defRPr sz="3599" kern="1200">
                          <a:solidFill>
                            <a:schemeClr val="dk1"/>
                          </a:solidFill>
                          <a:latin typeface="Museo Sans For Dell"/>
                        </a:defRPr>
                      </a:lvl6pPr>
                      <a:lvl7pPr marL="5485028" algn="l" defTabSz="1828343" rtl="0" eaLnBrk="1" latinLnBrk="0" hangingPunct="1">
                        <a:defRPr sz="3599" kern="1200">
                          <a:solidFill>
                            <a:schemeClr val="dk1"/>
                          </a:solidFill>
                          <a:latin typeface="Museo Sans For Dell"/>
                        </a:defRPr>
                      </a:lvl7pPr>
                      <a:lvl8pPr marL="6399200" algn="l" defTabSz="1828343" rtl="0" eaLnBrk="1" latinLnBrk="0" hangingPunct="1">
                        <a:defRPr sz="3599" kern="1200">
                          <a:solidFill>
                            <a:schemeClr val="dk1"/>
                          </a:solidFill>
                          <a:latin typeface="Museo Sans For Dell"/>
                        </a:defRPr>
                      </a:lvl8pPr>
                      <a:lvl9pPr marL="7313371" algn="l" defTabSz="1828343" rtl="0" eaLnBrk="1" latinLnBrk="0" hangingPunct="1">
                        <a:defRPr sz="3599" kern="1200">
                          <a:solidFill>
                            <a:schemeClr val="dk1"/>
                          </a:solidFill>
                          <a:latin typeface="Museo Sans For Dell"/>
                        </a:defRPr>
                      </a:lvl9pPr>
                    </a:lstStyle>
                    <a:p>
                      <a:r>
                        <a:rPr lang="zh-CN" altLang="en-US" sz="2400" b="0" dirty="0">
                          <a:solidFill>
                            <a:schemeClr val="tx1"/>
                          </a:solidFill>
                          <a:latin typeface="微软雅黑" pitchFamily="34" charset="-122"/>
                          <a:ea typeface="微软雅黑" pitchFamily="34" charset="-122"/>
                        </a:rPr>
                        <a:t>高级嵌入式软件开发工程师</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2" name="矩形 1"/>
          <p:cNvSpPr/>
          <p:nvPr/>
        </p:nvSpPr>
        <p:spPr>
          <a:xfrm>
            <a:off x="20546008" y="2111672"/>
            <a:ext cx="2932810" cy="385325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20692733" y="3671042"/>
            <a:ext cx="2786084" cy="954107"/>
          </a:xfrm>
          <a:prstGeom prst="rect">
            <a:avLst/>
          </a:prstGeom>
        </p:spPr>
        <p:txBody>
          <a:bodyPr wrap="none">
            <a:spAutoFit/>
          </a:bodyPr>
          <a:lstStyle/>
          <a:p>
            <a:r>
              <a:rPr lang="zh-CN" altLang="en-US" sz="2800" i="1" dirty="0">
                <a:solidFill>
                  <a:schemeClr val="bg1">
                    <a:lumMod val="50000"/>
                  </a:schemeClr>
                </a:solidFill>
                <a:latin typeface="微软雅黑" pitchFamily="34" charset="-122"/>
                <a:ea typeface="微软雅黑" pitchFamily="34" charset="-122"/>
              </a:rPr>
              <a:t>个人照片</a:t>
            </a:r>
            <a:endParaRPr lang="en-US" altLang="zh-CN" sz="2800" i="1" dirty="0">
              <a:solidFill>
                <a:schemeClr val="bg1">
                  <a:lumMod val="50000"/>
                </a:schemeClr>
              </a:solidFill>
              <a:latin typeface="微软雅黑" pitchFamily="34" charset="-122"/>
              <a:ea typeface="微软雅黑" pitchFamily="34" charset="-122"/>
            </a:endParaRPr>
          </a:p>
          <a:p>
            <a:r>
              <a:rPr lang="en-US" altLang="zh-CN" sz="2800" i="1" dirty="0">
                <a:solidFill>
                  <a:schemeClr val="bg1">
                    <a:lumMod val="50000"/>
                  </a:schemeClr>
                </a:solidFill>
                <a:latin typeface="微软雅黑" pitchFamily="34" charset="-122"/>
                <a:ea typeface="微软雅黑" pitchFamily="34" charset="-122"/>
              </a:rPr>
              <a:t>Personal photo</a:t>
            </a:r>
            <a:endParaRPr lang="zh-CN" altLang="en-US" sz="2800" i="1" dirty="0">
              <a:solidFill>
                <a:schemeClr val="bg1">
                  <a:lumMod val="50000"/>
                </a:schemeClr>
              </a:solidFill>
            </a:endParaRPr>
          </a:p>
        </p:txBody>
      </p:sp>
      <p:sp>
        <p:nvSpPr>
          <p:cNvPr id="4" name="矩形 3">
            <a:extLst>
              <a:ext uri="{FF2B5EF4-FFF2-40B4-BE49-F238E27FC236}">
                <a16:creationId xmlns:a16="http://schemas.microsoft.com/office/drawing/2014/main" id="{830ED10D-226E-824F-9CDA-F58C1167DA0F}"/>
              </a:ext>
            </a:extLst>
          </p:cNvPr>
          <p:cNvSpPr/>
          <p:nvPr/>
        </p:nvSpPr>
        <p:spPr>
          <a:xfrm>
            <a:off x="10316512" y="381634"/>
            <a:ext cx="303288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5" name="矩形 4">
            <a:extLst>
              <a:ext uri="{FF2B5EF4-FFF2-40B4-BE49-F238E27FC236}">
                <a16:creationId xmlns:a16="http://schemas.microsoft.com/office/drawing/2014/main" id="{92CB9036-9729-80D5-2CE9-7C12F950DB32}"/>
              </a:ext>
            </a:extLst>
          </p:cNvPr>
          <p:cNvSpPr/>
          <p:nvPr/>
        </p:nvSpPr>
        <p:spPr>
          <a:xfrm>
            <a:off x="13712546" y="329041"/>
            <a:ext cx="2948885"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7" name="矩形 6">
            <a:extLst>
              <a:ext uri="{FF2B5EF4-FFF2-40B4-BE49-F238E27FC236}">
                <a16:creationId xmlns:a16="http://schemas.microsoft.com/office/drawing/2014/main" id="{47F45D3C-4318-890A-37E4-258DBBD83E47}"/>
              </a:ext>
            </a:extLst>
          </p:cNvPr>
          <p:cNvSpPr/>
          <p:nvPr/>
        </p:nvSpPr>
        <p:spPr>
          <a:xfrm>
            <a:off x="16424549" y="329040"/>
            <a:ext cx="3086340"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11" name="矩形 10">
            <a:extLst>
              <a:ext uri="{FF2B5EF4-FFF2-40B4-BE49-F238E27FC236}">
                <a16:creationId xmlns:a16="http://schemas.microsoft.com/office/drawing/2014/main" id="{106A9E89-6DDF-D7E2-7086-B1B8BD85D15E}"/>
              </a:ext>
            </a:extLst>
          </p:cNvPr>
          <p:cNvSpPr/>
          <p:nvPr/>
        </p:nvSpPr>
        <p:spPr>
          <a:xfrm>
            <a:off x="19312100" y="352839"/>
            <a:ext cx="233910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18" name="矩形 17">
            <a:extLst>
              <a:ext uri="{FF2B5EF4-FFF2-40B4-BE49-F238E27FC236}">
                <a16:creationId xmlns:a16="http://schemas.microsoft.com/office/drawing/2014/main" id="{317F1645-407B-DBB6-6423-A3ECAB919585}"/>
              </a:ext>
            </a:extLst>
          </p:cNvPr>
          <p:cNvSpPr/>
          <p:nvPr/>
        </p:nvSpPr>
        <p:spPr>
          <a:xfrm>
            <a:off x="7036601" y="381634"/>
            <a:ext cx="3066030" cy="1442831"/>
          </a:xfrm>
          <a:prstGeom prst="rect">
            <a:avLst/>
          </a:prstGeom>
        </p:spPr>
        <p:txBody>
          <a:bodyPr wrap="square">
            <a:spAutoFit/>
          </a:bodyPr>
          <a:lstStyle/>
          <a:p>
            <a:pPr marL="0" lvl="1" defTabSz="1828343"/>
            <a:r>
              <a:rPr lang="zh-CN" altLang="en-US"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1748203054"/>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矩形 46"/>
          <p:cNvSpPr/>
          <p:nvPr/>
        </p:nvSpPr>
        <p:spPr>
          <a:xfrm>
            <a:off x="10316512" y="381634"/>
            <a:ext cx="3182153" cy="892552"/>
          </a:xfrm>
          <a:prstGeom prst="rect">
            <a:avLst/>
          </a:prstGeom>
        </p:spPr>
        <p:txBody>
          <a:bodyPr wrap="none">
            <a:spAutoFit/>
          </a:bodyPr>
          <a:lstStyle/>
          <a:p>
            <a:pPr marL="0" lvl="1" defTabSz="1828343"/>
            <a:r>
              <a:rPr lang="zh-CN" altLang="en-US"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8" name="矩形 7"/>
          <p:cNvSpPr/>
          <p:nvPr/>
        </p:nvSpPr>
        <p:spPr>
          <a:xfrm>
            <a:off x="13712546" y="329041"/>
            <a:ext cx="2948885"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9" name="矩形 8"/>
          <p:cNvSpPr/>
          <p:nvPr/>
        </p:nvSpPr>
        <p:spPr>
          <a:xfrm>
            <a:off x="16424549" y="329040"/>
            <a:ext cx="3086340"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10" name="矩形 9"/>
          <p:cNvSpPr/>
          <p:nvPr/>
        </p:nvSpPr>
        <p:spPr>
          <a:xfrm>
            <a:off x="19312100" y="352839"/>
            <a:ext cx="233910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2" name="矩形 1">
            <a:extLst>
              <a:ext uri="{FF2B5EF4-FFF2-40B4-BE49-F238E27FC236}">
                <a16:creationId xmlns:a16="http://schemas.microsoft.com/office/drawing/2014/main" id="{6747F5E9-BDAE-DACB-422E-5CCDFAEFB470}"/>
              </a:ext>
            </a:extLst>
          </p:cNvPr>
          <p:cNvSpPr/>
          <p:nvPr/>
        </p:nvSpPr>
        <p:spPr>
          <a:xfrm>
            <a:off x="7036601" y="381634"/>
            <a:ext cx="2469330" cy="1319720"/>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4" name="文本框 3">
            <a:extLst>
              <a:ext uri="{FF2B5EF4-FFF2-40B4-BE49-F238E27FC236}">
                <a16:creationId xmlns:a16="http://schemas.microsoft.com/office/drawing/2014/main" id="{986274E1-90F4-59C8-FE50-85AD902C7A2E}"/>
              </a:ext>
            </a:extLst>
          </p:cNvPr>
          <p:cNvSpPr txBox="1"/>
          <p:nvPr/>
        </p:nvSpPr>
        <p:spPr>
          <a:xfrm>
            <a:off x="1717287" y="4508307"/>
            <a:ext cx="20763571" cy="6679201"/>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在试用期内，我主要负责功耗领域的工作：</a:t>
            </a:r>
            <a:endParaRPr lang="en-US" altLang="zh-CN" dirty="0">
              <a:solidFill>
                <a:schemeClr val="tx1">
                  <a:lumMod val="75000"/>
                  <a:lumOff val="25000"/>
                </a:schemeClr>
              </a:solidFill>
            </a:endParaRPr>
          </a:p>
          <a:p>
            <a:pPr>
              <a:lnSpc>
                <a:spcPct val="120000"/>
              </a:lnSpc>
            </a:pPr>
            <a:endParaRPr lang="en-US" altLang="zh-CN" dirty="0">
              <a:solidFill>
                <a:schemeClr val="tx1">
                  <a:lumMod val="75000"/>
                  <a:lumOff val="25000"/>
                </a:schemeClr>
              </a:solidFill>
            </a:endParaRPr>
          </a:p>
          <a:p>
            <a:pPr marL="742950" indent="-742950">
              <a:lnSpc>
                <a:spcPct val="120000"/>
              </a:lnSpc>
              <a:buAutoNum type="arabicPeriod"/>
            </a:pPr>
            <a:r>
              <a:rPr lang="zh-CN" altLang="en-US" dirty="0">
                <a:solidFill>
                  <a:schemeClr val="tx1">
                    <a:lumMod val="75000"/>
                    <a:lumOff val="25000"/>
                  </a:schemeClr>
                </a:solidFill>
              </a:rPr>
              <a:t>学习</a:t>
            </a:r>
            <a:r>
              <a:rPr lang="en-US" altLang="zh-CN" dirty="0">
                <a:solidFill>
                  <a:schemeClr val="tx1">
                    <a:lumMod val="75000"/>
                    <a:lumOff val="25000"/>
                  </a:schemeClr>
                </a:solidFill>
              </a:rPr>
              <a:t>TWS</a:t>
            </a:r>
            <a:r>
              <a:rPr lang="zh-CN" altLang="en-US" dirty="0">
                <a:solidFill>
                  <a:schemeClr val="tx1">
                    <a:lumMod val="75000"/>
                    <a:lumOff val="25000"/>
                  </a:schemeClr>
                </a:solidFill>
              </a:rPr>
              <a:t>的背景知识，工作逻辑，了解功耗领域在</a:t>
            </a:r>
            <a:r>
              <a:rPr lang="en-US" altLang="zh-CN" dirty="0">
                <a:solidFill>
                  <a:schemeClr val="tx1">
                    <a:lumMod val="75000"/>
                    <a:lumOff val="25000"/>
                  </a:schemeClr>
                </a:solidFill>
              </a:rPr>
              <a:t>TWS</a:t>
            </a:r>
            <a:r>
              <a:rPr lang="zh-CN" altLang="en-US" dirty="0">
                <a:solidFill>
                  <a:schemeClr val="tx1">
                    <a:lumMod val="75000"/>
                    <a:lumOff val="25000"/>
                  </a:schemeClr>
                </a:solidFill>
              </a:rPr>
              <a:t>大软件中的意义。</a:t>
            </a:r>
            <a:endParaRPr lang="en-US" altLang="zh-CN" dirty="0">
              <a:solidFill>
                <a:schemeClr val="tx1">
                  <a:lumMod val="75000"/>
                  <a:lumOff val="25000"/>
                </a:schemeClr>
              </a:solidFill>
            </a:endParaRPr>
          </a:p>
          <a:p>
            <a:pPr marL="742950" indent="-742950">
              <a:lnSpc>
                <a:spcPct val="120000"/>
              </a:lnSpc>
              <a:buAutoNum type="arabicPeriod"/>
            </a:pPr>
            <a:r>
              <a:rPr lang="zh-CN" altLang="en-US" dirty="0">
                <a:solidFill>
                  <a:schemeClr val="tx1">
                    <a:lumMod val="75000"/>
                    <a:lumOff val="25000"/>
                  </a:schemeClr>
                </a:solidFill>
              </a:rPr>
              <a:t>学习了功耗板的设计和工作原理，参照原理图了解该测量点的观测目的和意义。</a:t>
            </a:r>
            <a:endParaRPr lang="en-US" altLang="zh-CN" dirty="0">
              <a:solidFill>
                <a:schemeClr val="tx1">
                  <a:lumMod val="75000"/>
                  <a:lumOff val="25000"/>
                </a:schemeClr>
              </a:solidFill>
            </a:endParaRPr>
          </a:p>
          <a:p>
            <a:pPr marL="742950" indent="-742950">
              <a:lnSpc>
                <a:spcPct val="120000"/>
              </a:lnSpc>
              <a:buFontTx/>
              <a:buAutoNum type="arabicPeriod"/>
            </a:pPr>
            <a:r>
              <a:rPr lang="zh-CN" altLang="en-US" dirty="0">
                <a:solidFill>
                  <a:schemeClr val="tx1">
                    <a:lumMod val="75000"/>
                    <a:lumOff val="25000"/>
                  </a:schemeClr>
                </a:solidFill>
              </a:rPr>
              <a:t>学习电源树的分层结构，各个</a:t>
            </a:r>
            <a:r>
              <a:rPr lang="en-US" altLang="zh-CN" dirty="0">
                <a:solidFill>
                  <a:schemeClr val="tx1">
                    <a:lumMod val="75000"/>
                    <a:lumOff val="25000"/>
                  </a:schemeClr>
                </a:solidFill>
              </a:rPr>
              <a:t>Buck</a:t>
            </a:r>
            <a:r>
              <a:rPr lang="zh-CN" altLang="en-US" dirty="0">
                <a:solidFill>
                  <a:schemeClr val="tx1">
                    <a:lumMod val="75000"/>
                    <a:lumOff val="25000"/>
                  </a:schemeClr>
                </a:solidFill>
              </a:rPr>
              <a:t>电路的上下级联关系，编写功耗分解映射表。利用功耗分解输出的数据，定位功耗异常点，漏电点。结合源代码寻找出问题异常的点。</a:t>
            </a:r>
            <a:endParaRPr lang="en-US" altLang="zh-CN" dirty="0">
              <a:solidFill>
                <a:schemeClr val="tx1">
                  <a:lumMod val="75000"/>
                  <a:lumOff val="25000"/>
                </a:schemeClr>
              </a:solidFill>
            </a:endParaRPr>
          </a:p>
          <a:p>
            <a:pPr marL="742950" indent="-742950">
              <a:lnSpc>
                <a:spcPct val="120000"/>
              </a:lnSpc>
              <a:buAutoNum type="arabicPeriod"/>
            </a:pPr>
            <a:r>
              <a:rPr lang="zh-CN" altLang="en-US" dirty="0">
                <a:solidFill>
                  <a:schemeClr val="tx1">
                    <a:lumMod val="75000"/>
                    <a:lumOff val="25000"/>
                  </a:schemeClr>
                </a:solidFill>
              </a:rPr>
              <a:t>学习客户的代码开发环境、调试方法、编码规则，参与功耗部分的新功能特性修改。</a:t>
            </a:r>
            <a:endParaRPr lang="en-US" altLang="zh-CN" dirty="0">
              <a:solidFill>
                <a:schemeClr val="tx1">
                  <a:lumMod val="75000"/>
                  <a:lumOff val="25000"/>
                </a:schemeClr>
              </a:solidFill>
            </a:endParaRPr>
          </a:p>
          <a:p>
            <a:pPr marL="742950" indent="-742950">
              <a:lnSpc>
                <a:spcPct val="120000"/>
              </a:lnSpc>
              <a:buAutoNum type="arabicPeriod"/>
            </a:pPr>
            <a:r>
              <a:rPr lang="zh-CN" altLang="en-US" dirty="0">
                <a:solidFill>
                  <a:schemeClr val="tx1">
                    <a:lumMod val="75000"/>
                    <a:lumOff val="25000"/>
                  </a:schemeClr>
                </a:solidFill>
              </a:rPr>
              <a:t>学习日志系统的使用，通过日志分析用户操作行为，估算功耗消耗情况。</a:t>
            </a:r>
            <a:endParaRPr lang="en-US" altLang="zh-CN" dirty="0">
              <a:solidFill>
                <a:schemeClr val="tx1">
                  <a:lumMod val="75000"/>
                  <a:lumOff val="25000"/>
                </a:schemeClr>
              </a:solidFill>
            </a:endParaRPr>
          </a:p>
          <a:p>
            <a:pPr marL="742950" indent="-742950">
              <a:lnSpc>
                <a:spcPct val="120000"/>
              </a:lnSpc>
              <a:buAutoNum type="arabicPeriod"/>
            </a:pPr>
            <a:r>
              <a:rPr lang="zh-CN" altLang="en-US" dirty="0">
                <a:solidFill>
                  <a:schemeClr val="tx1">
                    <a:lumMod val="75000"/>
                    <a:lumOff val="25000"/>
                  </a:schemeClr>
                </a:solidFill>
              </a:rPr>
              <a:t>学习处理</a:t>
            </a:r>
            <a:r>
              <a:rPr lang="en-US" altLang="zh-CN" dirty="0">
                <a:solidFill>
                  <a:schemeClr val="tx1">
                    <a:lumMod val="75000"/>
                    <a:lumOff val="25000"/>
                  </a:schemeClr>
                </a:solidFill>
              </a:rPr>
              <a:t>DTS</a:t>
            </a:r>
            <a:r>
              <a:rPr lang="zh-CN" altLang="en-US" dirty="0">
                <a:solidFill>
                  <a:schemeClr val="tx1">
                    <a:lumMod val="75000"/>
                    <a:lumOff val="25000"/>
                  </a:schemeClr>
                </a:solidFill>
              </a:rPr>
              <a:t>单，</a:t>
            </a:r>
            <a:r>
              <a:rPr lang="en-US" altLang="zh-CN" dirty="0">
                <a:solidFill>
                  <a:schemeClr val="tx1">
                    <a:lumMod val="75000"/>
                    <a:lumOff val="25000"/>
                  </a:schemeClr>
                </a:solidFill>
              </a:rPr>
              <a:t>Beta</a:t>
            </a:r>
            <a:r>
              <a:rPr lang="zh-CN" altLang="en-US" dirty="0">
                <a:solidFill>
                  <a:schemeClr val="tx1">
                    <a:lumMod val="75000"/>
                    <a:lumOff val="25000"/>
                  </a:schemeClr>
                </a:solidFill>
              </a:rPr>
              <a:t>单，自动化异常单。</a:t>
            </a:r>
            <a:endParaRPr lang="en-US" altLang="zh-CN" dirty="0">
              <a:solidFill>
                <a:schemeClr val="tx1">
                  <a:lumMod val="75000"/>
                  <a:lumOff val="25000"/>
                </a:schemeClr>
              </a:solidFill>
            </a:endParaRPr>
          </a:p>
          <a:p>
            <a:pPr marL="742950" indent="-742950">
              <a:lnSpc>
                <a:spcPct val="120000"/>
              </a:lnSpc>
              <a:buAutoNum type="arabicPeriod"/>
            </a:pP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229630804"/>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6AAB220-DA9D-00CB-AAE3-3CC3B7D0B73B}"/>
              </a:ext>
            </a:extLst>
          </p:cNvPr>
          <p:cNvSpPr/>
          <p:nvPr/>
        </p:nvSpPr>
        <p:spPr>
          <a:xfrm>
            <a:off x="10126528" y="381634"/>
            <a:ext cx="303288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3" name="矩形 2">
            <a:extLst>
              <a:ext uri="{FF2B5EF4-FFF2-40B4-BE49-F238E27FC236}">
                <a16:creationId xmlns:a16="http://schemas.microsoft.com/office/drawing/2014/main" id="{ACCED478-6D60-7967-075D-3A2A9CD4DD5B}"/>
              </a:ext>
            </a:extLst>
          </p:cNvPr>
          <p:cNvSpPr/>
          <p:nvPr/>
        </p:nvSpPr>
        <p:spPr>
          <a:xfrm>
            <a:off x="13239151" y="329040"/>
            <a:ext cx="3265140" cy="1200329"/>
          </a:xfrm>
          <a:prstGeom prst="rect">
            <a:avLst/>
          </a:prstGeom>
        </p:spPr>
        <p:txBody>
          <a:bodyPr wrap="square">
            <a:spAutoFit/>
          </a:bodyPr>
          <a:lstStyle/>
          <a:p>
            <a:pPr marL="0" lvl="1" defTabSz="1828343"/>
            <a:r>
              <a:rPr lang="zh-CN" altLang="en-US"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4" name="矩形 3">
            <a:extLst>
              <a:ext uri="{FF2B5EF4-FFF2-40B4-BE49-F238E27FC236}">
                <a16:creationId xmlns:a16="http://schemas.microsoft.com/office/drawing/2014/main" id="{822C32C9-C69E-D877-7633-02991D4C2E03}"/>
              </a:ext>
            </a:extLst>
          </p:cNvPr>
          <p:cNvSpPr/>
          <p:nvPr/>
        </p:nvSpPr>
        <p:spPr>
          <a:xfrm>
            <a:off x="16424549" y="329040"/>
            <a:ext cx="3086340"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5" name="矩形 4">
            <a:extLst>
              <a:ext uri="{FF2B5EF4-FFF2-40B4-BE49-F238E27FC236}">
                <a16:creationId xmlns:a16="http://schemas.microsoft.com/office/drawing/2014/main" id="{F0067692-9948-7B55-CE58-077FF003B773}"/>
              </a:ext>
            </a:extLst>
          </p:cNvPr>
          <p:cNvSpPr/>
          <p:nvPr/>
        </p:nvSpPr>
        <p:spPr>
          <a:xfrm>
            <a:off x="19312100" y="352839"/>
            <a:ext cx="233910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6" name="矩形 5">
            <a:extLst>
              <a:ext uri="{FF2B5EF4-FFF2-40B4-BE49-F238E27FC236}">
                <a16:creationId xmlns:a16="http://schemas.microsoft.com/office/drawing/2014/main" id="{04596ADE-338B-1708-5FB4-240A62F6A464}"/>
              </a:ext>
            </a:extLst>
          </p:cNvPr>
          <p:cNvSpPr/>
          <p:nvPr/>
        </p:nvSpPr>
        <p:spPr>
          <a:xfrm>
            <a:off x="7036601" y="381634"/>
            <a:ext cx="2469330" cy="1319720"/>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aphicFrame>
        <p:nvGraphicFramePr>
          <p:cNvPr id="7" name="表格 6">
            <a:extLst>
              <a:ext uri="{FF2B5EF4-FFF2-40B4-BE49-F238E27FC236}">
                <a16:creationId xmlns:a16="http://schemas.microsoft.com/office/drawing/2014/main" id="{E7CFF8AB-97DB-770E-890E-87E771D8B3F0}"/>
              </a:ext>
            </a:extLst>
          </p:cNvPr>
          <p:cNvGraphicFramePr>
            <a:graphicFrameLocks noGrp="1"/>
          </p:cNvGraphicFramePr>
          <p:nvPr>
            <p:extLst>
              <p:ext uri="{D42A27DB-BD31-4B8C-83A1-F6EECF244321}">
                <p14:modId xmlns:p14="http://schemas.microsoft.com/office/powerpoint/2010/main" val="935921535"/>
              </p:ext>
            </p:extLst>
          </p:nvPr>
        </p:nvGraphicFramePr>
        <p:xfrm>
          <a:off x="1377717" y="1701354"/>
          <a:ext cx="21622216" cy="8044942"/>
        </p:xfrm>
        <a:graphic>
          <a:graphicData uri="http://schemas.openxmlformats.org/drawingml/2006/table">
            <a:tbl>
              <a:tblPr firstRow="1" bandRow="1">
                <a:tableStyleId>{5C22544A-7EE6-4342-B048-85BDC9FD1C3A}</a:tableStyleId>
              </a:tblPr>
              <a:tblGrid>
                <a:gridCol w="10811108">
                  <a:extLst>
                    <a:ext uri="{9D8B030D-6E8A-4147-A177-3AD203B41FA5}">
                      <a16:colId xmlns:a16="http://schemas.microsoft.com/office/drawing/2014/main" val="1018811872"/>
                    </a:ext>
                  </a:extLst>
                </a:gridCol>
                <a:gridCol w="10811108">
                  <a:extLst>
                    <a:ext uri="{9D8B030D-6E8A-4147-A177-3AD203B41FA5}">
                      <a16:colId xmlns:a16="http://schemas.microsoft.com/office/drawing/2014/main" val="2776807104"/>
                    </a:ext>
                  </a:extLst>
                </a:gridCol>
              </a:tblGrid>
              <a:tr h="370840">
                <a:tc>
                  <a:txBody>
                    <a:bodyPr/>
                    <a:lstStyle/>
                    <a:p>
                      <a:pPr algn="ctr"/>
                      <a:r>
                        <a:rPr lang="zh-CN" altLang="en-US" dirty="0"/>
                        <a:t>不足</a:t>
                      </a:r>
                    </a:p>
                  </a:txBody>
                  <a:tcPr/>
                </a:tc>
                <a:tc>
                  <a:txBody>
                    <a:bodyPr/>
                    <a:lstStyle/>
                    <a:p>
                      <a:pPr algn="ctr"/>
                      <a:r>
                        <a:rPr lang="zh-CN" altLang="en-US" dirty="0"/>
                        <a:t>改善</a:t>
                      </a:r>
                    </a:p>
                  </a:txBody>
                  <a:tcPr/>
                </a:tc>
                <a:extLst>
                  <a:ext uri="{0D108BD9-81ED-4DB2-BD59-A6C34878D82A}">
                    <a16:rowId xmlns:a16="http://schemas.microsoft.com/office/drawing/2014/main" val="2946521584"/>
                  </a:ext>
                </a:extLst>
              </a:tr>
              <a:tr h="1521351">
                <a:tc>
                  <a:txBody>
                    <a:bodyPr/>
                    <a:lstStyle/>
                    <a:p>
                      <a:pPr marL="0" marR="0" lvl="0" indent="0" algn="l" defTabSz="1828343" rtl="0" eaLnBrk="1" fontAlgn="auto" latinLnBrk="0" hangingPunct="1">
                        <a:lnSpc>
                          <a:spcPct val="100000"/>
                        </a:lnSpc>
                        <a:spcBef>
                          <a:spcPts val="0"/>
                        </a:spcBef>
                        <a:spcAft>
                          <a:spcPts val="0"/>
                        </a:spcAft>
                        <a:buClrTx/>
                        <a:buSzTx/>
                        <a:buFontTx/>
                        <a:buNone/>
                        <a:tabLst/>
                        <a:defRPr/>
                      </a:pPr>
                      <a:endParaRPr lang="en-US" altLang="zh-CN" sz="3599" b="0" i="0" kern="1200" dirty="0">
                        <a:solidFill>
                          <a:schemeClr val="dk1"/>
                        </a:solidFill>
                        <a:effectLst/>
                        <a:latin typeface="+mn-lt"/>
                        <a:ea typeface="+mn-ea"/>
                        <a:cs typeface="+mn-cs"/>
                      </a:endParaRPr>
                    </a:p>
                    <a:p>
                      <a:pPr marL="0" marR="0" lvl="0" indent="0" algn="l" defTabSz="1828343" rtl="0" eaLnBrk="1" fontAlgn="auto" latinLnBrk="0" hangingPunct="1">
                        <a:lnSpc>
                          <a:spcPct val="100000"/>
                        </a:lnSpc>
                        <a:spcBef>
                          <a:spcPts val="0"/>
                        </a:spcBef>
                        <a:spcAft>
                          <a:spcPts val="0"/>
                        </a:spcAft>
                        <a:buClrTx/>
                        <a:buSzTx/>
                        <a:buFontTx/>
                        <a:buNone/>
                        <a:tabLst/>
                        <a:defRPr/>
                      </a:pPr>
                      <a:r>
                        <a:rPr lang="zh-CN" altLang="en-US" sz="3599" b="0" i="0" kern="1200" dirty="0">
                          <a:solidFill>
                            <a:schemeClr val="dk1"/>
                          </a:solidFill>
                          <a:effectLst/>
                          <a:latin typeface="+mn-lt"/>
                          <a:ea typeface="+mn-ea"/>
                          <a:cs typeface="+mn-cs"/>
                        </a:rPr>
                        <a:t>       由于个人过往对</a:t>
                      </a:r>
                      <a:r>
                        <a:rPr lang="en-US" altLang="zh-CN" sz="3599" b="0" i="0" kern="1200" dirty="0">
                          <a:solidFill>
                            <a:schemeClr val="dk1"/>
                          </a:solidFill>
                          <a:effectLst/>
                          <a:latin typeface="+mn-lt"/>
                          <a:ea typeface="+mn-ea"/>
                          <a:cs typeface="+mn-cs"/>
                        </a:rPr>
                        <a:t>TWS</a:t>
                      </a:r>
                      <a:r>
                        <a:rPr lang="zh-CN" altLang="en-US" sz="3599" b="0" i="0" kern="1200" dirty="0">
                          <a:solidFill>
                            <a:schemeClr val="dk1"/>
                          </a:solidFill>
                          <a:effectLst/>
                          <a:latin typeface="+mn-lt"/>
                          <a:ea typeface="+mn-ea"/>
                          <a:cs typeface="+mn-cs"/>
                        </a:rPr>
                        <a:t>技术的接触较少，在项目的理解和实施上遇到了一定的困难，工作进展缓慢</a:t>
                      </a:r>
                    </a:p>
                  </a:txBody>
                  <a:tcPr/>
                </a:tc>
                <a:tc>
                  <a:txBody>
                    <a:bodyPr/>
                    <a:lstStyle/>
                    <a:p>
                      <a:pPr marL="0" marR="0" lvl="0" indent="0" algn="l" defTabSz="1828343" rtl="0" eaLnBrk="1" fontAlgn="auto" latinLnBrk="0" hangingPunct="1">
                        <a:lnSpc>
                          <a:spcPct val="100000"/>
                        </a:lnSpc>
                        <a:spcBef>
                          <a:spcPts val="0"/>
                        </a:spcBef>
                        <a:spcAft>
                          <a:spcPts val="0"/>
                        </a:spcAft>
                        <a:buClrTx/>
                        <a:buSzTx/>
                        <a:buFontTx/>
                        <a:buNone/>
                        <a:tabLst/>
                        <a:defRPr/>
                      </a:pPr>
                      <a:endParaRPr lang="en-US" altLang="zh-CN" sz="3599" b="0" i="0" kern="1200" dirty="0">
                        <a:solidFill>
                          <a:schemeClr val="dk1"/>
                        </a:solidFill>
                        <a:effectLst/>
                        <a:latin typeface="+mn-lt"/>
                        <a:ea typeface="+mn-ea"/>
                        <a:cs typeface="+mn-cs"/>
                      </a:endParaRPr>
                    </a:p>
                    <a:p>
                      <a:pPr marL="0" marR="0" lvl="0" indent="0" algn="l" defTabSz="1828343" rtl="0" eaLnBrk="1" fontAlgn="auto" latinLnBrk="0" hangingPunct="1">
                        <a:lnSpc>
                          <a:spcPct val="100000"/>
                        </a:lnSpc>
                        <a:spcBef>
                          <a:spcPts val="0"/>
                        </a:spcBef>
                        <a:spcAft>
                          <a:spcPts val="0"/>
                        </a:spcAft>
                        <a:buClrTx/>
                        <a:buSzTx/>
                        <a:buFontTx/>
                        <a:buNone/>
                        <a:tabLst/>
                        <a:defRPr/>
                      </a:pPr>
                      <a:r>
                        <a:rPr lang="zh-CN" altLang="en-US" sz="3599" b="0" i="0" kern="1200" dirty="0">
                          <a:solidFill>
                            <a:schemeClr val="dk1"/>
                          </a:solidFill>
                          <a:effectLst/>
                          <a:latin typeface="+mn-lt"/>
                          <a:ea typeface="+mn-ea"/>
                          <a:cs typeface="+mn-cs"/>
                        </a:rPr>
                        <a:t>       </a:t>
                      </a:r>
                      <a:r>
                        <a:rPr lang="zh-CN" altLang="en-US" sz="3599" b="0" i="0" kern="1200">
                          <a:solidFill>
                            <a:schemeClr val="dk1"/>
                          </a:solidFill>
                          <a:effectLst/>
                          <a:latin typeface="+mn-lt"/>
                          <a:ea typeface="+mn-ea"/>
                          <a:cs typeface="+mn-cs"/>
                        </a:rPr>
                        <a:t>将利用空余时间</a:t>
                      </a:r>
                      <a:r>
                        <a:rPr lang="zh-CN" altLang="en-US" sz="3599" b="0" i="0" kern="1200" dirty="0">
                          <a:solidFill>
                            <a:schemeClr val="dk1"/>
                          </a:solidFill>
                          <a:effectLst/>
                          <a:latin typeface="+mn-lt"/>
                          <a:ea typeface="+mn-ea"/>
                          <a:cs typeface="+mn-cs"/>
                        </a:rPr>
                        <a:t>学习</a:t>
                      </a:r>
                      <a:r>
                        <a:rPr lang="en-US" altLang="zh-CN" sz="3599" b="0" i="0" kern="1200" dirty="0">
                          <a:solidFill>
                            <a:schemeClr val="dk1"/>
                          </a:solidFill>
                          <a:effectLst/>
                          <a:latin typeface="+mn-lt"/>
                          <a:ea typeface="+mn-ea"/>
                          <a:cs typeface="+mn-cs"/>
                        </a:rPr>
                        <a:t>TWS</a:t>
                      </a:r>
                      <a:r>
                        <a:rPr lang="zh-CN" altLang="en-US" sz="3599" b="0" i="0" kern="1200" dirty="0">
                          <a:solidFill>
                            <a:schemeClr val="dk1"/>
                          </a:solidFill>
                          <a:effectLst/>
                          <a:latin typeface="+mn-lt"/>
                          <a:ea typeface="+mn-ea"/>
                          <a:cs typeface="+mn-cs"/>
                        </a:rPr>
                        <a:t>技术的相关知识和应用，例如短距、音频处理、产品设计原理等。同时，在工作上，从问题单出发，在解决问题的过程中，与各领域的同事探讨和学习，以提升自己的专业水平。</a:t>
                      </a:r>
                      <a:endParaRPr lang="en-US" altLang="zh-CN" sz="3599" b="0" i="0" kern="1200" dirty="0">
                        <a:solidFill>
                          <a:schemeClr val="dk1"/>
                        </a:solidFill>
                        <a:effectLst/>
                        <a:latin typeface="+mn-lt"/>
                        <a:ea typeface="+mn-ea"/>
                        <a:cs typeface="+mn-cs"/>
                      </a:endParaRPr>
                    </a:p>
                    <a:p>
                      <a:pPr marL="0" marR="0" lvl="0" indent="0" algn="l" defTabSz="1828343" rtl="0" eaLnBrk="1" fontAlgn="auto" latinLnBrk="0" hangingPunct="1">
                        <a:lnSpc>
                          <a:spcPct val="100000"/>
                        </a:lnSpc>
                        <a:spcBef>
                          <a:spcPts val="0"/>
                        </a:spcBef>
                        <a:spcAft>
                          <a:spcPts val="0"/>
                        </a:spcAft>
                        <a:buClrTx/>
                        <a:buSzTx/>
                        <a:buFontTx/>
                        <a:buNone/>
                        <a:tabLst/>
                        <a:defRPr/>
                      </a:pPr>
                      <a:endParaRPr lang="zh-CN" altLang="en-US" sz="3599" b="0" i="0" kern="1200" dirty="0">
                        <a:solidFill>
                          <a:schemeClr val="dk1"/>
                        </a:solidFill>
                        <a:effectLst/>
                        <a:latin typeface="+mn-lt"/>
                        <a:ea typeface="+mn-ea"/>
                        <a:cs typeface="+mn-cs"/>
                      </a:endParaRPr>
                    </a:p>
                  </a:txBody>
                  <a:tcPr/>
                </a:tc>
                <a:extLst>
                  <a:ext uri="{0D108BD9-81ED-4DB2-BD59-A6C34878D82A}">
                    <a16:rowId xmlns:a16="http://schemas.microsoft.com/office/drawing/2014/main" val="3515999732"/>
                  </a:ext>
                </a:extLst>
              </a:tr>
              <a:tr h="473844">
                <a:tc>
                  <a:txBody>
                    <a:bodyPr/>
                    <a:lstStyle/>
                    <a:p>
                      <a:pPr marL="0" marR="0" lvl="0" indent="0" algn="l" defTabSz="1828343" rtl="0" eaLnBrk="1" fontAlgn="auto" latinLnBrk="0" hangingPunct="1">
                        <a:lnSpc>
                          <a:spcPct val="100000"/>
                        </a:lnSpc>
                        <a:spcBef>
                          <a:spcPts val="0"/>
                        </a:spcBef>
                        <a:spcAft>
                          <a:spcPts val="0"/>
                        </a:spcAft>
                        <a:buClrTx/>
                        <a:buSzTx/>
                        <a:buFontTx/>
                        <a:buNone/>
                        <a:tabLst/>
                        <a:defRPr/>
                      </a:pPr>
                      <a:endParaRPr lang="en-US" altLang="zh-CN" sz="3599" b="0" i="0" kern="1200" dirty="0">
                        <a:solidFill>
                          <a:schemeClr val="dk1"/>
                        </a:solidFill>
                        <a:effectLst/>
                        <a:latin typeface="+mn-lt"/>
                        <a:ea typeface="+mn-ea"/>
                        <a:cs typeface="+mn-cs"/>
                      </a:endParaRPr>
                    </a:p>
                    <a:p>
                      <a:pPr marL="0" marR="0" lvl="0" indent="0" algn="l" defTabSz="1828343" rtl="0" eaLnBrk="1" fontAlgn="auto" latinLnBrk="0" hangingPunct="1">
                        <a:lnSpc>
                          <a:spcPct val="100000"/>
                        </a:lnSpc>
                        <a:spcBef>
                          <a:spcPts val="0"/>
                        </a:spcBef>
                        <a:spcAft>
                          <a:spcPts val="0"/>
                        </a:spcAft>
                        <a:buClrTx/>
                        <a:buSzTx/>
                        <a:buFontTx/>
                        <a:buNone/>
                        <a:tabLst/>
                        <a:defRPr/>
                      </a:pPr>
                      <a:r>
                        <a:rPr lang="zh-CN" altLang="en-US" sz="3599" b="0" i="0" kern="1200" dirty="0">
                          <a:solidFill>
                            <a:schemeClr val="dk1"/>
                          </a:solidFill>
                          <a:effectLst/>
                          <a:latin typeface="+mn-lt"/>
                          <a:ea typeface="+mn-ea"/>
                          <a:cs typeface="+mn-cs"/>
                        </a:rPr>
                        <a:t>       客户的工作方式以沟通协作为主，强调团队合作和共同解决问题。而我以往的工作方式更倾向于独立工作，这导致我在与同事的协作过程中有时会出现不适应和协调不畅的情况。</a:t>
                      </a:r>
                      <a:endParaRPr lang="en-US" altLang="zh-CN" sz="3599" b="0" i="0" kern="1200" dirty="0">
                        <a:solidFill>
                          <a:schemeClr val="dk1"/>
                        </a:solidFill>
                        <a:effectLst/>
                        <a:latin typeface="+mn-lt"/>
                        <a:ea typeface="+mn-ea"/>
                        <a:cs typeface="+mn-cs"/>
                      </a:endParaRPr>
                    </a:p>
                    <a:p>
                      <a:pPr marL="0" marR="0" lvl="0" indent="0" algn="l" defTabSz="1828343" rtl="0" eaLnBrk="1" fontAlgn="auto" latinLnBrk="0" hangingPunct="1">
                        <a:lnSpc>
                          <a:spcPct val="100000"/>
                        </a:lnSpc>
                        <a:spcBef>
                          <a:spcPts val="0"/>
                        </a:spcBef>
                        <a:spcAft>
                          <a:spcPts val="0"/>
                        </a:spcAft>
                        <a:buClrTx/>
                        <a:buSzTx/>
                        <a:buFontTx/>
                        <a:buNone/>
                        <a:tabLst/>
                        <a:defRPr/>
                      </a:pPr>
                      <a:endParaRPr lang="zh-CN" altLang="en-US" sz="3599" b="0" i="0" kern="1200" dirty="0">
                        <a:solidFill>
                          <a:schemeClr val="dk1"/>
                        </a:solidFill>
                        <a:effectLst/>
                        <a:latin typeface="+mn-lt"/>
                        <a:ea typeface="+mn-ea"/>
                        <a:cs typeface="+mn-cs"/>
                      </a:endParaRPr>
                    </a:p>
                  </a:txBody>
                  <a:tcPr/>
                </a:tc>
                <a:tc>
                  <a:txBody>
                    <a:bodyPr/>
                    <a:lstStyle/>
                    <a:p>
                      <a:pPr algn="l"/>
                      <a:endParaRPr lang="en-US" altLang="zh-CN" sz="3599" b="0" i="0" kern="1200" dirty="0">
                        <a:solidFill>
                          <a:schemeClr val="dk1"/>
                        </a:solidFill>
                        <a:effectLst/>
                        <a:latin typeface="+mn-lt"/>
                        <a:ea typeface="+mn-ea"/>
                        <a:cs typeface="+mn-cs"/>
                      </a:endParaRPr>
                    </a:p>
                    <a:p>
                      <a:pPr algn="l"/>
                      <a:r>
                        <a:rPr lang="zh-CN" altLang="en-US" sz="3599" b="0" i="0" kern="1200" dirty="0">
                          <a:solidFill>
                            <a:schemeClr val="dk1"/>
                          </a:solidFill>
                          <a:effectLst/>
                          <a:latin typeface="+mn-lt"/>
                          <a:ea typeface="+mn-ea"/>
                          <a:cs typeface="+mn-cs"/>
                        </a:rPr>
                        <a:t>      积极调整自己的工作方式，更加注重沟通和协作。多向同事学习并掌握更多的团队协作技巧和工具，为团队的合作贡献自己的力量。</a:t>
                      </a:r>
                      <a:endParaRPr lang="en-US" altLang="zh-CN" sz="3599" b="0" i="0" kern="1200" dirty="0">
                        <a:solidFill>
                          <a:schemeClr val="dk1"/>
                        </a:solidFill>
                        <a:effectLst/>
                        <a:latin typeface="+mn-lt"/>
                        <a:ea typeface="+mn-ea"/>
                        <a:cs typeface="+mn-cs"/>
                      </a:endParaRPr>
                    </a:p>
                    <a:p>
                      <a:pPr algn="l"/>
                      <a:endParaRPr lang="zh-CN" altLang="en-US" dirty="0"/>
                    </a:p>
                  </a:txBody>
                  <a:tcPr/>
                </a:tc>
                <a:extLst>
                  <a:ext uri="{0D108BD9-81ED-4DB2-BD59-A6C34878D82A}">
                    <a16:rowId xmlns:a16="http://schemas.microsoft.com/office/drawing/2014/main" val="1474003731"/>
                  </a:ext>
                </a:extLst>
              </a:tr>
              <a:tr h="370840">
                <a:tc>
                  <a:txBody>
                    <a:bodyPr/>
                    <a:lstStyle/>
                    <a:p>
                      <a:endParaRPr lang="zh-CN" altLang="en-US" dirty="0"/>
                    </a:p>
                  </a:txBody>
                  <a:tcPr/>
                </a:tc>
                <a:tc>
                  <a:txBody>
                    <a:bodyPr/>
                    <a:lstStyle/>
                    <a:p>
                      <a:endParaRPr lang="zh-CN" altLang="en-US" dirty="0"/>
                    </a:p>
                  </a:txBody>
                  <a:tcPr/>
                </a:tc>
                <a:extLst>
                  <a:ext uri="{0D108BD9-81ED-4DB2-BD59-A6C34878D82A}">
                    <a16:rowId xmlns:a16="http://schemas.microsoft.com/office/drawing/2014/main" val="3236151318"/>
                  </a:ext>
                </a:extLst>
              </a:tr>
            </a:tbl>
          </a:graphicData>
        </a:graphic>
      </p:graphicFrame>
    </p:spTree>
    <p:extLst>
      <p:ext uri="{BB962C8B-B14F-4D97-AF65-F5344CB8AC3E}">
        <p14:creationId xmlns:p14="http://schemas.microsoft.com/office/powerpoint/2010/main" val="3543333501"/>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2C6B2A9-A9FD-859D-6958-D32642D653DF}"/>
              </a:ext>
            </a:extLst>
          </p:cNvPr>
          <p:cNvSpPr/>
          <p:nvPr/>
        </p:nvSpPr>
        <p:spPr>
          <a:xfrm>
            <a:off x="10316512" y="381634"/>
            <a:ext cx="303288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3" name="矩形 2">
            <a:extLst>
              <a:ext uri="{FF2B5EF4-FFF2-40B4-BE49-F238E27FC236}">
                <a16:creationId xmlns:a16="http://schemas.microsoft.com/office/drawing/2014/main" id="{8EB549CF-3136-D625-ACE6-152F2F9260D7}"/>
              </a:ext>
            </a:extLst>
          </p:cNvPr>
          <p:cNvSpPr/>
          <p:nvPr/>
        </p:nvSpPr>
        <p:spPr>
          <a:xfrm>
            <a:off x="13712546" y="329041"/>
            <a:ext cx="2948885"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4" name="矩形 3">
            <a:extLst>
              <a:ext uri="{FF2B5EF4-FFF2-40B4-BE49-F238E27FC236}">
                <a16:creationId xmlns:a16="http://schemas.microsoft.com/office/drawing/2014/main" id="{D30F287D-19DA-2070-DA0F-18CDB33AD546}"/>
              </a:ext>
            </a:extLst>
          </p:cNvPr>
          <p:cNvSpPr/>
          <p:nvPr/>
        </p:nvSpPr>
        <p:spPr>
          <a:xfrm>
            <a:off x="16424549" y="329040"/>
            <a:ext cx="3086340" cy="1200329"/>
          </a:xfrm>
          <a:prstGeom prst="rect">
            <a:avLst/>
          </a:prstGeom>
        </p:spPr>
        <p:txBody>
          <a:bodyPr wrap="square">
            <a:spAutoFit/>
          </a:bodyPr>
          <a:lstStyle/>
          <a:p>
            <a:pPr marL="0" lvl="1" defTabSz="1828343"/>
            <a:r>
              <a:rPr lang="zh-CN" altLang="en-US"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5" name="矩形 4">
            <a:extLst>
              <a:ext uri="{FF2B5EF4-FFF2-40B4-BE49-F238E27FC236}">
                <a16:creationId xmlns:a16="http://schemas.microsoft.com/office/drawing/2014/main" id="{C251FEE6-457C-DE6D-A202-4D3FA1207B31}"/>
              </a:ext>
            </a:extLst>
          </p:cNvPr>
          <p:cNvSpPr/>
          <p:nvPr/>
        </p:nvSpPr>
        <p:spPr>
          <a:xfrm>
            <a:off x="19510889" y="381633"/>
            <a:ext cx="233910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6" name="矩形 5">
            <a:extLst>
              <a:ext uri="{FF2B5EF4-FFF2-40B4-BE49-F238E27FC236}">
                <a16:creationId xmlns:a16="http://schemas.microsoft.com/office/drawing/2014/main" id="{3D857C29-0B13-25B0-6916-4CE430535143}"/>
              </a:ext>
            </a:extLst>
          </p:cNvPr>
          <p:cNvSpPr/>
          <p:nvPr/>
        </p:nvSpPr>
        <p:spPr>
          <a:xfrm>
            <a:off x="7036601" y="381634"/>
            <a:ext cx="2469330" cy="1319720"/>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文本框 6">
            <a:extLst>
              <a:ext uri="{FF2B5EF4-FFF2-40B4-BE49-F238E27FC236}">
                <a16:creationId xmlns:a16="http://schemas.microsoft.com/office/drawing/2014/main" id="{47C59EC0-0501-AD1B-6E6D-18F0FBA6A8DF}"/>
              </a:ext>
            </a:extLst>
          </p:cNvPr>
          <p:cNvSpPr txBox="1"/>
          <p:nvPr/>
        </p:nvSpPr>
        <p:spPr>
          <a:xfrm>
            <a:off x="2297150" y="4632093"/>
            <a:ext cx="18109581" cy="3358996"/>
          </a:xfrm>
          <a:prstGeom prst="rect">
            <a:avLst/>
          </a:prstGeom>
          <a:noFill/>
        </p:spPr>
        <p:txBody>
          <a:bodyPr wrap="square" rtlCol="0" anchor="ctr">
            <a:spAutoFit/>
          </a:bodyPr>
          <a:lstStyle/>
          <a:p>
            <a:pPr>
              <a:lnSpc>
                <a:spcPct val="120000"/>
              </a:lnSpc>
            </a:pPr>
            <a:r>
              <a:rPr lang="zh-CN" altLang="en-US" dirty="0">
                <a:solidFill>
                  <a:schemeClr val="tx1">
                    <a:lumMod val="75000"/>
                    <a:lumOff val="25000"/>
                  </a:schemeClr>
                </a:solidFill>
              </a:rPr>
              <a:t>       试用期期间，团队给了我极大的支持和帮助，让我能够迅速融入并学习到许多宝贵的知识和技能，少走许多弯路。</a:t>
            </a:r>
            <a:endParaRPr lang="en-US" altLang="zh-CN" dirty="0">
              <a:solidFill>
                <a:schemeClr val="tx1">
                  <a:lumMod val="75000"/>
                  <a:lumOff val="25000"/>
                </a:schemeClr>
              </a:solidFill>
            </a:endParaRPr>
          </a:p>
          <a:p>
            <a:pPr>
              <a:lnSpc>
                <a:spcPct val="120000"/>
              </a:lnSpc>
            </a:pPr>
            <a:r>
              <a:rPr lang="en-US" altLang="zh-CN" dirty="0">
                <a:solidFill>
                  <a:schemeClr val="tx1">
                    <a:lumMod val="75000"/>
                    <a:lumOff val="25000"/>
                  </a:schemeClr>
                </a:solidFill>
              </a:rPr>
              <a:t>       </a:t>
            </a:r>
            <a:r>
              <a:rPr lang="zh-CN" altLang="en-US" dirty="0">
                <a:solidFill>
                  <a:schemeClr val="tx1">
                    <a:lumMod val="75000"/>
                    <a:lumOff val="25000"/>
                  </a:schemeClr>
                </a:solidFill>
              </a:rPr>
              <a:t>但是由于领域差异比较大，遇到具体的问题时候，其他领域的同事难以提供实质帮助。对于没有</a:t>
            </a:r>
            <a:r>
              <a:rPr lang="en-US" altLang="zh-CN" dirty="0">
                <a:solidFill>
                  <a:schemeClr val="tx1">
                    <a:lumMod val="75000"/>
                    <a:lumOff val="25000"/>
                  </a:schemeClr>
                </a:solidFill>
              </a:rPr>
              <a:t>TWS</a:t>
            </a:r>
            <a:r>
              <a:rPr lang="zh-CN" altLang="en-US" dirty="0">
                <a:solidFill>
                  <a:schemeClr val="tx1">
                    <a:lumMod val="75000"/>
                    <a:lumOff val="25000"/>
                  </a:schemeClr>
                </a:solidFill>
              </a:rPr>
              <a:t>背景的新成员，建议在入项前增加系统的</a:t>
            </a:r>
            <a:r>
              <a:rPr lang="en-US" altLang="zh-CN" dirty="0">
                <a:solidFill>
                  <a:schemeClr val="tx1">
                    <a:lumMod val="75000"/>
                    <a:lumOff val="25000"/>
                  </a:schemeClr>
                </a:solidFill>
              </a:rPr>
              <a:t>TWS</a:t>
            </a:r>
            <a:r>
              <a:rPr lang="zh-CN" altLang="en-US" dirty="0">
                <a:solidFill>
                  <a:schemeClr val="tx1">
                    <a:lumMod val="75000"/>
                    <a:lumOff val="25000"/>
                  </a:schemeClr>
                </a:solidFill>
              </a:rPr>
              <a:t>基础培训，和对应领域的知识串讲。一定程度上能帮助新成员更快地融入工作中。</a:t>
            </a:r>
            <a:endParaRPr lang="en-US" altLang="zh-CN" dirty="0">
              <a:solidFill>
                <a:schemeClr val="tx1">
                  <a:lumMod val="75000"/>
                  <a:lumOff val="25000"/>
                </a:schemeClr>
              </a:solidFill>
            </a:endParaRPr>
          </a:p>
        </p:txBody>
      </p:sp>
    </p:spTree>
    <p:extLst>
      <p:ext uri="{BB962C8B-B14F-4D97-AF65-F5344CB8AC3E}">
        <p14:creationId xmlns:p14="http://schemas.microsoft.com/office/powerpoint/2010/main" val="2730947037"/>
      </p:ext>
    </p:extLst>
  </p:cSld>
  <p:clrMapOvr>
    <a:masterClrMapping/>
  </p:clrMapOvr>
  <mc:AlternateContent xmlns:mc="http://schemas.openxmlformats.org/markup-compatibility/2006" xmlns:p14="http://schemas.microsoft.com/office/powerpoint/2010/main">
    <mc:Choice Requires="p14">
      <p:transition spd="slow" p14:dur="15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C6C3E17-2E89-387D-F99E-2CB7A3B3D02D}"/>
              </a:ext>
            </a:extLst>
          </p:cNvPr>
          <p:cNvSpPr/>
          <p:nvPr/>
        </p:nvSpPr>
        <p:spPr>
          <a:xfrm>
            <a:off x="10316512" y="381634"/>
            <a:ext cx="303288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3" name="矩形 2">
            <a:extLst>
              <a:ext uri="{FF2B5EF4-FFF2-40B4-BE49-F238E27FC236}">
                <a16:creationId xmlns:a16="http://schemas.microsoft.com/office/drawing/2014/main" id="{E2E627FB-91F1-F5B5-6C2B-1F02C71EE7D3}"/>
              </a:ext>
            </a:extLst>
          </p:cNvPr>
          <p:cNvSpPr/>
          <p:nvPr/>
        </p:nvSpPr>
        <p:spPr>
          <a:xfrm>
            <a:off x="13712546" y="329041"/>
            <a:ext cx="2948885"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4" name="矩形 3">
            <a:extLst>
              <a:ext uri="{FF2B5EF4-FFF2-40B4-BE49-F238E27FC236}">
                <a16:creationId xmlns:a16="http://schemas.microsoft.com/office/drawing/2014/main" id="{EBE7A2BC-45A2-7DF7-C5CA-B0D651B168CA}"/>
              </a:ext>
            </a:extLst>
          </p:cNvPr>
          <p:cNvSpPr/>
          <p:nvPr/>
        </p:nvSpPr>
        <p:spPr>
          <a:xfrm>
            <a:off x="16424549" y="329040"/>
            <a:ext cx="3086340"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5" name="矩形 4">
            <a:extLst>
              <a:ext uri="{FF2B5EF4-FFF2-40B4-BE49-F238E27FC236}">
                <a16:creationId xmlns:a16="http://schemas.microsoft.com/office/drawing/2014/main" id="{3DCEEBE1-E907-2E0A-4998-C02729F3EA1B}"/>
              </a:ext>
            </a:extLst>
          </p:cNvPr>
          <p:cNvSpPr/>
          <p:nvPr/>
        </p:nvSpPr>
        <p:spPr>
          <a:xfrm>
            <a:off x="19312100" y="352839"/>
            <a:ext cx="2698175" cy="954107"/>
          </a:xfrm>
          <a:prstGeom prst="rect">
            <a:avLst/>
          </a:prstGeom>
        </p:spPr>
        <p:txBody>
          <a:bodyPr wrap="none">
            <a:spAutoFit/>
          </a:bodyPr>
          <a:lstStyle/>
          <a:p>
            <a:pPr marL="0" lvl="1" defTabSz="1828343"/>
            <a:r>
              <a:rPr lang="zh-CN" altLang="en-US"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6" name="矩形 5">
            <a:extLst>
              <a:ext uri="{FF2B5EF4-FFF2-40B4-BE49-F238E27FC236}">
                <a16:creationId xmlns:a16="http://schemas.microsoft.com/office/drawing/2014/main" id="{A01C39C9-4C6D-248A-343A-D39A91405569}"/>
              </a:ext>
            </a:extLst>
          </p:cNvPr>
          <p:cNvSpPr/>
          <p:nvPr/>
        </p:nvSpPr>
        <p:spPr>
          <a:xfrm>
            <a:off x="7036601" y="381634"/>
            <a:ext cx="2469330" cy="1319720"/>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sp>
        <p:nvSpPr>
          <p:cNvPr id="7" name="文本框 6">
            <a:extLst>
              <a:ext uri="{FF2B5EF4-FFF2-40B4-BE49-F238E27FC236}">
                <a16:creationId xmlns:a16="http://schemas.microsoft.com/office/drawing/2014/main" id="{7499CE96-32C9-9780-B5FC-ECE8E3BEACA6}"/>
              </a:ext>
            </a:extLst>
          </p:cNvPr>
          <p:cNvSpPr txBox="1"/>
          <p:nvPr/>
        </p:nvSpPr>
        <p:spPr>
          <a:xfrm>
            <a:off x="832062" y="1982171"/>
            <a:ext cx="22713526" cy="11269111"/>
          </a:xfrm>
          <a:prstGeom prst="rect">
            <a:avLst/>
          </a:prstGeom>
          <a:noFill/>
        </p:spPr>
        <p:txBody>
          <a:bodyPr wrap="square" rtlCol="0" anchor="ctr">
            <a:spAutoFit/>
          </a:bodyPr>
          <a:lstStyle/>
          <a:p>
            <a:pPr>
              <a:lnSpc>
                <a:spcPct val="120000"/>
              </a:lnSpc>
            </a:pPr>
            <a:r>
              <a:rPr lang="zh-CN" altLang="en-US" sz="3200" dirty="0">
                <a:solidFill>
                  <a:schemeClr val="tx1">
                    <a:lumMod val="75000"/>
                    <a:lumOff val="25000"/>
                  </a:schemeClr>
                </a:solidFill>
              </a:rPr>
              <a:t>       试用期期间，借着分配到功耗领域的机会，</a:t>
            </a:r>
            <a:r>
              <a:rPr lang="zh-CN" altLang="en-US" sz="3200" b="0" i="0" dirty="0">
                <a:solidFill>
                  <a:srgbClr val="333333"/>
                </a:solidFill>
                <a:effectLst/>
                <a:latin typeface="-apple-system"/>
              </a:rPr>
              <a:t>深入学习了功耗相关的设计理念、开发方法及管控手段</a:t>
            </a:r>
            <a:r>
              <a:rPr lang="zh-CN" altLang="en-US" sz="3200" dirty="0">
                <a:solidFill>
                  <a:schemeClr val="tx1">
                    <a:lumMod val="75000"/>
                    <a:lumOff val="25000"/>
                  </a:schemeClr>
                </a:solidFill>
              </a:rPr>
              <a:t>，拓宽了专业视野，受益良多。</a:t>
            </a:r>
            <a:endParaRPr lang="en-US" altLang="zh-CN" sz="3200" dirty="0">
              <a:solidFill>
                <a:schemeClr val="tx1">
                  <a:lumMod val="75000"/>
                  <a:lumOff val="25000"/>
                </a:schemeClr>
              </a:solidFill>
            </a:endParaRPr>
          </a:p>
          <a:p>
            <a:pPr>
              <a:lnSpc>
                <a:spcPct val="120000"/>
              </a:lnSpc>
            </a:pPr>
            <a:r>
              <a:rPr lang="zh-CN" altLang="en-US" sz="3200" b="1" dirty="0">
                <a:solidFill>
                  <a:schemeClr val="tx1">
                    <a:lumMod val="75000"/>
                    <a:lumOff val="25000"/>
                  </a:schemeClr>
                </a:solidFill>
              </a:rPr>
              <a:t>未来工作规划：</a:t>
            </a:r>
            <a:endParaRPr lang="en-US" altLang="zh-CN" sz="3200" b="1" dirty="0">
              <a:solidFill>
                <a:schemeClr val="tx1">
                  <a:lumMod val="75000"/>
                  <a:lumOff val="25000"/>
                </a:schemeClr>
              </a:solidFill>
            </a:endParaRPr>
          </a:p>
          <a:p>
            <a:pPr>
              <a:lnSpc>
                <a:spcPct val="120000"/>
              </a:lnSpc>
            </a:pPr>
            <a:r>
              <a:rPr lang="en-US" altLang="zh-CN" sz="3200" dirty="0">
                <a:solidFill>
                  <a:schemeClr val="tx1">
                    <a:lumMod val="75000"/>
                    <a:lumOff val="25000"/>
                  </a:schemeClr>
                </a:solidFill>
              </a:rPr>
              <a:t>        </a:t>
            </a:r>
            <a:r>
              <a:rPr lang="zh-CN" altLang="en-US" sz="3200" dirty="0">
                <a:solidFill>
                  <a:schemeClr val="tx1">
                    <a:lumMod val="75000"/>
                    <a:lumOff val="25000"/>
                  </a:schemeClr>
                </a:solidFill>
              </a:rPr>
              <a:t>一</a:t>
            </a:r>
            <a:r>
              <a:rPr lang="en-US" altLang="zh-CN" sz="3200" dirty="0">
                <a:solidFill>
                  <a:schemeClr val="tx1">
                    <a:lumMod val="75000"/>
                    <a:lumOff val="25000"/>
                  </a:schemeClr>
                </a:solidFill>
              </a:rPr>
              <a:t>. </a:t>
            </a:r>
            <a:r>
              <a:rPr lang="zh-CN" altLang="en-US" sz="3200" dirty="0">
                <a:solidFill>
                  <a:schemeClr val="tx1">
                    <a:lumMod val="75000"/>
                    <a:lumOff val="25000"/>
                  </a:schemeClr>
                </a:solidFill>
              </a:rPr>
              <a:t>深化功耗领域知识</a:t>
            </a:r>
            <a:endParaRPr lang="en-US" altLang="zh-CN" sz="3200" dirty="0">
              <a:solidFill>
                <a:schemeClr val="tx1">
                  <a:lumMod val="75000"/>
                  <a:lumOff val="25000"/>
                </a:schemeClr>
              </a:solidFill>
            </a:endParaRPr>
          </a:p>
          <a:p>
            <a:pPr>
              <a:lnSpc>
                <a:spcPct val="120000"/>
              </a:lnSpc>
            </a:pPr>
            <a:r>
              <a:rPr lang="en-US" altLang="zh-CN" sz="3200" dirty="0">
                <a:solidFill>
                  <a:schemeClr val="tx1">
                    <a:lumMod val="75000"/>
                    <a:lumOff val="25000"/>
                  </a:schemeClr>
                </a:solidFill>
              </a:rPr>
              <a:t>            1. </a:t>
            </a:r>
            <a:r>
              <a:rPr lang="zh-CN" altLang="en-US" sz="3200" dirty="0">
                <a:solidFill>
                  <a:schemeClr val="tx1">
                    <a:lumMod val="75000"/>
                    <a:lumOff val="25000"/>
                  </a:schemeClr>
                </a:solidFill>
              </a:rPr>
              <a:t>继续向功耗接口人、功耗</a:t>
            </a:r>
            <a:r>
              <a:rPr lang="en-US" altLang="zh-CN" sz="3200" dirty="0">
                <a:solidFill>
                  <a:schemeClr val="tx1">
                    <a:lumMod val="75000"/>
                    <a:lumOff val="25000"/>
                  </a:schemeClr>
                </a:solidFill>
              </a:rPr>
              <a:t>SE</a:t>
            </a:r>
            <a:r>
              <a:rPr lang="zh-CN" altLang="en-US" sz="3200" dirty="0">
                <a:solidFill>
                  <a:schemeClr val="tx1">
                    <a:lumMod val="75000"/>
                    <a:lumOff val="25000"/>
                  </a:schemeClr>
                </a:solidFill>
              </a:rPr>
              <a:t>学习，探索更多有效的节能策略和管控手法。</a:t>
            </a:r>
            <a:endParaRPr lang="en-US" altLang="zh-CN" sz="3200" dirty="0">
              <a:solidFill>
                <a:schemeClr val="tx1">
                  <a:lumMod val="75000"/>
                  <a:lumOff val="25000"/>
                </a:schemeClr>
              </a:solidFill>
            </a:endParaRPr>
          </a:p>
          <a:p>
            <a:pPr>
              <a:lnSpc>
                <a:spcPct val="120000"/>
              </a:lnSpc>
            </a:pPr>
            <a:r>
              <a:rPr lang="en-US" altLang="zh-CN" sz="3200" dirty="0">
                <a:solidFill>
                  <a:schemeClr val="tx1">
                    <a:lumMod val="75000"/>
                    <a:lumOff val="25000"/>
                  </a:schemeClr>
                </a:solidFill>
              </a:rPr>
              <a:t>            2. </a:t>
            </a:r>
            <a:r>
              <a:rPr lang="zh-CN" altLang="en-US" sz="3200" dirty="0">
                <a:solidFill>
                  <a:schemeClr val="tx1">
                    <a:lumMod val="75000"/>
                    <a:lumOff val="25000"/>
                  </a:schemeClr>
                </a:solidFill>
              </a:rPr>
              <a:t>持续关注功耗管理的技术和标准，保持认知的前沿性。</a:t>
            </a:r>
            <a:endParaRPr lang="en-US" altLang="zh-CN" sz="3200" dirty="0">
              <a:solidFill>
                <a:schemeClr val="tx1">
                  <a:lumMod val="75000"/>
                  <a:lumOff val="25000"/>
                </a:schemeClr>
              </a:solidFill>
            </a:endParaRPr>
          </a:p>
          <a:p>
            <a:pPr>
              <a:lnSpc>
                <a:spcPct val="120000"/>
              </a:lnSpc>
            </a:pPr>
            <a:r>
              <a:rPr lang="zh-CN" altLang="en-US" sz="3200" dirty="0">
                <a:solidFill>
                  <a:schemeClr val="tx1">
                    <a:lumMod val="75000"/>
                    <a:lumOff val="25000"/>
                  </a:schemeClr>
                </a:solidFill>
              </a:rPr>
              <a:t>        二</a:t>
            </a:r>
            <a:r>
              <a:rPr lang="en-US" altLang="zh-CN" sz="3200" dirty="0">
                <a:solidFill>
                  <a:schemeClr val="tx1">
                    <a:lumMod val="75000"/>
                    <a:lumOff val="25000"/>
                  </a:schemeClr>
                </a:solidFill>
              </a:rPr>
              <a:t>. </a:t>
            </a:r>
            <a:r>
              <a:rPr lang="zh-CN" altLang="en-US" sz="3200" dirty="0">
                <a:solidFill>
                  <a:schemeClr val="tx1">
                    <a:lumMod val="75000"/>
                    <a:lumOff val="25000"/>
                  </a:schemeClr>
                </a:solidFill>
              </a:rPr>
              <a:t>跨领域学习与合作</a:t>
            </a:r>
            <a:endParaRPr lang="en-US" altLang="zh-CN" sz="3200" dirty="0">
              <a:solidFill>
                <a:schemeClr val="tx1">
                  <a:lumMod val="75000"/>
                  <a:lumOff val="25000"/>
                </a:schemeClr>
              </a:solidFill>
            </a:endParaRPr>
          </a:p>
          <a:p>
            <a:pPr>
              <a:lnSpc>
                <a:spcPct val="120000"/>
              </a:lnSpc>
            </a:pPr>
            <a:r>
              <a:rPr lang="en-US" altLang="zh-CN" sz="3200" dirty="0">
                <a:solidFill>
                  <a:schemeClr val="tx1">
                    <a:lumMod val="75000"/>
                    <a:lumOff val="25000"/>
                  </a:schemeClr>
                </a:solidFill>
              </a:rPr>
              <a:t>            1. </a:t>
            </a:r>
            <a:r>
              <a:rPr lang="zh-CN" altLang="en-US" sz="3200" dirty="0">
                <a:solidFill>
                  <a:schemeClr val="tx1">
                    <a:lumMod val="75000"/>
                    <a:lumOff val="25000"/>
                  </a:schemeClr>
                </a:solidFill>
              </a:rPr>
              <a:t>通过解决实际问题，加强与不同领域的沟通与合作。</a:t>
            </a:r>
            <a:endParaRPr lang="en-US" altLang="zh-CN" sz="3200" dirty="0">
              <a:solidFill>
                <a:schemeClr val="tx1">
                  <a:lumMod val="75000"/>
                  <a:lumOff val="25000"/>
                </a:schemeClr>
              </a:solidFill>
            </a:endParaRPr>
          </a:p>
          <a:p>
            <a:pPr>
              <a:lnSpc>
                <a:spcPct val="120000"/>
              </a:lnSpc>
            </a:pPr>
            <a:r>
              <a:rPr lang="en-US" altLang="zh-CN" sz="3200" dirty="0">
                <a:solidFill>
                  <a:schemeClr val="tx1">
                    <a:lumMod val="75000"/>
                    <a:lumOff val="25000"/>
                  </a:schemeClr>
                </a:solidFill>
              </a:rPr>
              <a:t>            2. </a:t>
            </a:r>
            <a:r>
              <a:rPr lang="zh-CN" altLang="en-US" sz="3200" dirty="0">
                <a:solidFill>
                  <a:schemeClr val="tx1">
                    <a:lumMod val="75000"/>
                    <a:lumOff val="25000"/>
                  </a:schemeClr>
                </a:solidFill>
              </a:rPr>
              <a:t>通过合作，学习掌握不同领域的设计逻辑和分析方法，例如向</a:t>
            </a:r>
            <a:r>
              <a:rPr lang="en-US" altLang="zh-CN" sz="3200" dirty="0">
                <a:solidFill>
                  <a:schemeClr val="tx1">
                    <a:lumMod val="75000"/>
                    <a:lumOff val="25000"/>
                  </a:schemeClr>
                </a:solidFill>
              </a:rPr>
              <a:t>BSP</a:t>
            </a:r>
            <a:r>
              <a:rPr lang="zh-CN" altLang="en-US" sz="3200" dirty="0">
                <a:solidFill>
                  <a:schemeClr val="tx1">
                    <a:lumMod val="75000"/>
                    <a:lumOff val="25000"/>
                  </a:schemeClr>
                </a:solidFill>
              </a:rPr>
              <a:t>学习异常重启后的</a:t>
            </a:r>
            <a:r>
              <a:rPr lang="en-US" altLang="zh-CN" sz="3200" dirty="0">
                <a:solidFill>
                  <a:schemeClr val="tx1">
                    <a:lumMod val="75000"/>
                    <a:lumOff val="25000"/>
                  </a:schemeClr>
                </a:solidFill>
              </a:rPr>
              <a:t>back trace</a:t>
            </a:r>
            <a:r>
              <a:rPr lang="zh-CN" altLang="en-US" sz="3200" dirty="0">
                <a:solidFill>
                  <a:schemeClr val="tx1">
                    <a:lumMod val="75000"/>
                    <a:lumOff val="25000"/>
                  </a:schemeClr>
                </a:solidFill>
              </a:rPr>
              <a:t>，向</a:t>
            </a:r>
            <a:r>
              <a:rPr lang="en-US" altLang="zh-CN" sz="3200" dirty="0">
                <a:solidFill>
                  <a:schemeClr val="tx1">
                    <a:lumMod val="75000"/>
                    <a:lumOff val="25000"/>
                  </a:schemeClr>
                </a:solidFill>
              </a:rPr>
              <a:t>UX</a:t>
            </a:r>
            <a:r>
              <a:rPr lang="zh-CN" altLang="en-US" sz="3200" dirty="0">
                <a:solidFill>
                  <a:schemeClr val="tx1">
                    <a:lumMod val="75000"/>
                    <a:lumOff val="25000"/>
                  </a:schemeClr>
                </a:solidFill>
              </a:rPr>
              <a:t>和短距学习数据追溯，</a:t>
            </a:r>
            <a:r>
              <a:rPr lang="zh-CN" altLang="en-US" sz="3200" dirty="0">
                <a:solidFill>
                  <a:srgbClr val="333333"/>
                </a:solidFill>
                <a:latin typeface="Arial" panose="020B0604020202020204" pitchFamily="34" charset="0"/>
              </a:rPr>
              <a:t>慢慢完成更多领域的知识积累。</a:t>
            </a:r>
            <a:endParaRPr lang="en-US" altLang="zh-CN" sz="3200" dirty="0">
              <a:solidFill>
                <a:srgbClr val="333333"/>
              </a:solidFill>
              <a:latin typeface="Arial" panose="020B0604020202020204" pitchFamily="34" charset="0"/>
            </a:endParaRPr>
          </a:p>
          <a:p>
            <a:pPr>
              <a:lnSpc>
                <a:spcPct val="120000"/>
              </a:lnSpc>
            </a:pPr>
            <a:r>
              <a:rPr lang="en-US" altLang="zh-CN" sz="3200" dirty="0">
                <a:solidFill>
                  <a:srgbClr val="333333"/>
                </a:solidFill>
                <a:latin typeface="Arial" panose="020B0604020202020204" pitchFamily="34" charset="0"/>
              </a:rPr>
              <a:t>         </a:t>
            </a:r>
            <a:r>
              <a:rPr lang="zh-CN" altLang="en-US" sz="3200" dirty="0">
                <a:solidFill>
                  <a:srgbClr val="333333"/>
                </a:solidFill>
                <a:latin typeface="Arial" panose="020B0604020202020204" pitchFamily="34" charset="0"/>
              </a:rPr>
              <a:t>三</a:t>
            </a:r>
            <a:r>
              <a:rPr lang="en-US" altLang="zh-CN" sz="3200" dirty="0">
                <a:solidFill>
                  <a:srgbClr val="333333"/>
                </a:solidFill>
                <a:latin typeface="Arial" panose="020B0604020202020204" pitchFamily="34" charset="0"/>
              </a:rPr>
              <a:t>.</a:t>
            </a:r>
            <a:r>
              <a:rPr lang="zh-CN" altLang="en-US" sz="3200" dirty="0">
                <a:solidFill>
                  <a:srgbClr val="333333"/>
                </a:solidFill>
                <a:latin typeface="Arial" panose="020B0604020202020204" pitchFamily="34" charset="0"/>
              </a:rPr>
              <a:t>学习</a:t>
            </a:r>
            <a:r>
              <a:rPr lang="en-US" altLang="zh-CN" sz="3200" dirty="0">
                <a:solidFill>
                  <a:srgbClr val="333333"/>
                </a:solidFill>
                <a:latin typeface="Arial" panose="020B0604020202020204" pitchFamily="34" charset="0"/>
              </a:rPr>
              <a:t>IPD</a:t>
            </a:r>
            <a:r>
              <a:rPr lang="zh-CN" altLang="en-US" sz="3200" dirty="0">
                <a:solidFill>
                  <a:srgbClr val="333333"/>
                </a:solidFill>
                <a:latin typeface="Arial" panose="020B0604020202020204" pitchFamily="34" charset="0"/>
              </a:rPr>
              <a:t>产品开发流程与软件质量管理方法</a:t>
            </a:r>
            <a:endParaRPr lang="en-US" altLang="zh-CN" sz="3200" dirty="0">
              <a:solidFill>
                <a:srgbClr val="333333"/>
              </a:solidFill>
              <a:latin typeface="Arial" panose="020B0604020202020204" pitchFamily="34" charset="0"/>
            </a:endParaRPr>
          </a:p>
          <a:p>
            <a:pPr>
              <a:lnSpc>
                <a:spcPct val="120000"/>
              </a:lnSpc>
            </a:pPr>
            <a:r>
              <a:rPr lang="en-US" altLang="zh-CN" sz="3200" dirty="0">
                <a:solidFill>
                  <a:srgbClr val="333333"/>
                </a:solidFill>
                <a:latin typeface="Arial" panose="020B0604020202020204" pitchFamily="34" charset="0"/>
              </a:rPr>
              <a:t>            1. </a:t>
            </a:r>
            <a:r>
              <a:rPr lang="zh-CN" altLang="en-US" sz="3200" dirty="0">
                <a:solidFill>
                  <a:srgbClr val="333333"/>
                </a:solidFill>
                <a:latin typeface="Arial" panose="020B0604020202020204" pitchFamily="34" charset="0"/>
              </a:rPr>
              <a:t>熟悉开发流程，学习</a:t>
            </a:r>
            <a:r>
              <a:rPr lang="en-US" altLang="zh-CN" sz="3200" dirty="0">
                <a:solidFill>
                  <a:srgbClr val="333333"/>
                </a:solidFill>
                <a:latin typeface="Arial" panose="020B0604020202020204" pitchFamily="34" charset="0"/>
              </a:rPr>
              <a:t>IPD</a:t>
            </a:r>
            <a:r>
              <a:rPr lang="zh-CN" altLang="en-US" sz="3200" dirty="0">
                <a:solidFill>
                  <a:srgbClr val="333333"/>
                </a:solidFill>
                <a:latin typeface="Arial" panose="020B0604020202020204" pitchFamily="34" charset="0"/>
              </a:rPr>
              <a:t>的核心思想、原则和方法论</a:t>
            </a:r>
            <a:endParaRPr lang="en-US" altLang="zh-CN" sz="3200" dirty="0">
              <a:solidFill>
                <a:srgbClr val="333333"/>
              </a:solidFill>
              <a:latin typeface="Arial" panose="020B0604020202020204" pitchFamily="34" charset="0"/>
            </a:endParaRPr>
          </a:p>
          <a:p>
            <a:pPr>
              <a:lnSpc>
                <a:spcPct val="120000"/>
              </a:lnSpc>
            </a:pPr>
            <a:r>
              <a:rPr lang="en-US" altLang="zh-CN" sz="3200" dirty="0">
                <a:solidFill>
                  <a:srgbClr val="333333"/>
                </a:solidFill>
                <a:latin typeface="Arial" panose="020B0604020202020204" pitchFamily="34" charset="0"/>
              </a:rPr>
              <a:t>            2. </a:t>
            </a:r>
            <a:r>
              <a:rPr lang="zh-CN" altLang="en-US" sz="3200" dirty="0">
                <a:solidFill>
                  <a:srgbClr val="333333"/>
                </a:solidFill>
                <a:latin typeface="Arial" panose="020B0604020202020204" pitchFamily="34" charset="0"/>
              </a:rPr>
              <a:t>学习</a:t>
            </a:r>
            <a:r>
              <a:rPr lang="en-US" altLang="zh-CN" sz="3200" dirty="0">
                <a:solidFill>
                  <a:srgbClr val="333333"/>
                </a:solidFill>
                <a:latin typeface="Arial" panose="020B0604020202020204" pitchFamily="34" charset="0"/>
              </a:rPr>
              <a:t>IPD</a:t>
            </a:r>
            <a:r>
              <a:rPr lang="zh-CN" altLang="en-US" sz="3200" dirty="0">
                <a:solidFill>
                  <a:srgbClr val="333333"/>
                </a:solidFill>
                <a:latin typeface="Arial" panose="020B0604020202020204" pitchFamily="34" charset="0"/>
              </a:rPr>
              <a:t>的每一个阶段的目标、任务、输出。</a:t>
            </a:r>
            <a:endParaRPr lang="en-US" altLang="zh-CN" sz="3200" dirty="0">
              <a:solidFill>
                <a:srgbClr val="333333"/>
              </a:solidFill>
              <a:latin typeface="Arial" panose="020B0604020202020204" pitchFamily="34" charset="0"/>
            </a:endParaRPr>
          </a:p>
          <a:p>
            <a:pPr>
              <a:lnSpc>
                <a:spcPct val="120000"/>
              </a:lnSpc>
            </a:pPr>
            <a:r>
              <a:rPr lang="en-US" altLang="zh-CN" sz="3200" dirty="0">
                <a:solidFill>
                  <a:srgbClr val="333333"/>
                </a:solidFill>
                <a:latin typeface="Arial" panose="020B0604020202020204" pitchFamily="34" charset="0"/>
              </a:rPr>
              <a:t>            3. </a:t>
            </a:r>
            <a:r>
              <a:rPr lang="zh-CN" altLang="en-US" sz="3200" dirty="0">
                <a:solidFill>
                  <a:srgbClr val="333333"/>
                </a:solidFill>
                <a:latin typeface="Arial" panose="020B0604020202020204" pitchFamily="34" charset="0"/>
              </a:rPr>
              <a:t>学习不同的开发模型，掌握软件开发的生命周期，学习使用软件开发和质量管理工具。</a:t>
            </a:r>
            <a:endParaRPr lang="en-US" altLang="zh-CN" sz="3200" dirty="0">
              <a:solidFill>
                <a:srgbClr val="333333"/>
              </a:solidFill>
              <a:latin typeface="Arial" panose="020B0604020202020204" pitchFamily="34" charset="0"/>
            </a:endParaRPr>
          </a:p>
          <a:p>
            <a:pPr>
              <a:lnSpc>
                <a:spcPct val="120000"/>
              </a:lnSpc>
            </a:pPr>
            <a:r>
              <a:rPr lang="en-US" altLang="zh-CN" sz="3200" dirty="0">
                <a:solidFill>
                  <a:srgbClr val="333333"/>
                </a:solidFill>
                <a:latin typeface="Arial" panose="020B0604020202020204" pitchFamily="34" charset="0"/>
              </a:rPr>
              <a:t>            4. </a:t>
            </a:r>
            <a:r>
              <a:rPr lang="zh-CN" altLang="en-US" sz="3200" dirty="0">
                <a:solidFill>
                  <a:srgbClr val="333333"/>
                </a:solidFill>
                <a:latin typeface="Arial" panose="020B0604020202020204" pitchFamily="34" charset="0"/>
              </a:rPr>
              <a:t>尝试在客户现有的项目运作中，体验和理解</a:t>
            </a:r>
            <a:r>
              <a:rPr lang="en-US" altLang="zh-CN" sz="3200" dirty="0">
                <a:solidFill>
                  <a:srgbClr val="333333"/>
                </a:solidFill>
                <a:latin typeface="Arial" panose="020B0604020202020204" pitchFamily="34" charset="0"/>
              </a:rPr>
              <a:t>IPD</a:t>
            </a:r>
            <a:r>
              <a:rPr lang="zh-CN" altLang="en-US" sz="3200" dirty="0">
                <a:solidFill>
                  <a:srgbClr val="333333"/>
                </a:solidFill>
                <a:latin typeface="Arial" panose="020B0604020202020204" pitchFamily="34" charset="0"/>
              </a:rPr>
              <a:t>的流程、开发模型，软件开发生命周期等，加强掌握。</a:t>
            </a:r>
            <a:endParaRPr lang="en-US" altLang="zh-CN" sz="3200" dirty="0">
              <a:solidFill>
                <a:schemeClr val="tx1">
                  <a:lumMod val="75000"/>
                  <a:lumOff val="25000"/>
                </a:schemeClr>
              </a:solidFill>
            </a:endParaRPr>
          </a:p>
          <a:p>
            <a:pPr>
              <a:lnSpc>
                <a:spcPct val="120000"/>
              </a:lnSpc>
            </a:pPr>
            <a:r>
              <a:rPr lang="zh-CN" altLang="en-US" sz="3200" b="1" dirty="0">
                <a:solidFill>
                  <a:schemeClr val="tx1">
                    <a:lumMod val="75000"/>
                    <a:lumOff val="25000"/>
                  </a:schemeClr>
                </a:solidFill>
              </a:rPr>
              <a:t>展望未来：</a:t>
            </a:r>
            <a:endParaRPr lang="en-US" altLang="zh-CN" sz="3200" b="1" dirty="0">
              <a:solidFill>
                <a:schemeClr val="tx1">
                  <a:lumMod val="75000"/>
                  <a:lumOff val="25000"/>
                </a:schemeClr>
              </a:solidFill>
            </a:endParaRPr>
          </a:p>
          <a:p>
            <a:pPr>
              <a:lnSpc>
                <a:spcPct val="120000"/>
              </a:lnSpc>
            </a:pPr>
            <a:r>
              <a:rPr lang="zh-CN" altLang="en-US" sz="3200" dirty="0">
                <a:solidFill>
                  <a:srgbClr val="333333"/>
                </a:solidFill>
                <a:latin typeface="Arial" panose="020B0604020202020204" pitchFamily="34" charset="0"/>
              </a:rPr>
              <a:t>        立讯是一个有着开阔的发展空间平台，服务着不同的客户，为我提供了广阔的成长空间与机会。我将会在服务好</a:t>
            </a:r>
            <a:r>
              <a:rPr lang="en-US" altLang="zh-CN" sz="3200" dirty="0">
                <a:solidFill>
                  <a:srgbClr val="333333"/>
                </a:solidFill>
                <a:latin typeface="Arial" panose="020B0604020202020204" pitchFamily="34" charset="0"/>
              </a:rPr>
              <a:t>C</a:t>
            </a:r>
            <a:r>
              <a:rPr lang="zh-CN" altLang="en-US" sz="3200" dirty="0">
                <a:solidFill>
                  <a:srgbClr val="333333"/>
                </a:solidFill>
                <a:latin typeface="Arial" panose="020B0604020202020204" pitchFamily="34" charset="0"/>
              </a:rPr>
              <a:t>客户的同时，逐步积累声学开发的相关知识，关注该行业的发展动态，</a:t>
            </a:r>
            <a:r>
              <a:rPr lang="zh-CN" altLang="en-US" sz="3200" b="0" i="0" dirty="0">
                <a:solidFill>
                  <a:srgbClr val="333333"/>
                </a:solidFill>
                <a:effectLst/>
                <a:latin typeface="-apple-system"/>
              </a:rPr>
              <a:t>不断拓宽自己的知识边界。希望未来，无论面对新的客户还是新项目的挑战，都能</a:t>
            </a:r>
            <a:r>
              <a:rPr lang="zh-CN" altLang="en-US" sz="3200" dirty="0">
                <a:solidFill>
                  <a:srgbClr val="333333"/>
                </a:solidFill>
                <a:latin typeface="Arial" panose="020B0604020202020204" pitchFamily="34" charset="0"/>
              </a:rPr>
              <a:t>及时发挥作用。</a:t>
            </a:r>
            <a:endParaRPr lang="zh-CN" altLang="en-US" sz="3200" dirty="0">
              <a:solidFill>
                <a:schemeClr val="tx1">
                  <a:lumMod val="75000"/>
                  <a:lumOff val="25000"/>
                </a:schemeClr>
              </a:solidFill>
            </a:endParaRPr>
          </a:p>
        </p:txBody>
      </p:sp>
    </p:spTree>
    <p:extLst>
      <p:ext uri="{BB962C8B-B14F-4D97-AF65-F5344CB8AC3E}">
        <p14:creationId xmlns:p14="http://schemas.microsoft.com/office/powerpoint/2010/main" val="1271347830"/>
      </p:ext>
    </p:extLst>
  </p:cSld>
  <p:clrMapOvr>
    <a:masterClrMapping/>
  </p:clrMapOvr>
  <mc:AlternateContent xmlns:mc="http://schemas.openxmlformats.org/markup-compatibility/2006">
    <mc:Choice xmlns:p14="http://schemas.microsoft.com/office/powerpoint/2010/main" Requires="p14">
      <p:transition spd="slow" p14:dur="15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B656C9-03F2-CAB6-BB48-82913CC6BEA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8EE9F5F-AE25-05D3-4943-BA3955EF2B79}"/>
              </a:ext>
            </a:extLst>
          </p:cNvPr>
          <p:cNvSpPr/>
          <p:nvPr/>
        </p:nvSpPr>
        <p:spPr>
          <a:xfrm>
            <a:off x="10316512" y="381634"/>
            <a:ext cx="3032882" cy="830997"/>
          </a:xfrm>
          <a:prstGeom prst="rect">
            <a:avLst/>
          </a:prstGeom>
        </p:spPr>
        <p:txBody>
          <a:bodyPr wrap="non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试用期主要业绩</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Main achievements</a:t>
            </a:r>
          </a:p>
        </p:txBody>
      </p:sp>
      <p:sp>
        <p:nvSpPr>
          <p:cNvPr id="3" name="矩形 2">
            <a:extLst>
              <a:ext uri="{FF2B5EF4-FFF2-40B4-BE49-F238E27FC236}">
                <a16:creationId xmlns:a16="http://schemas.microsoft.com/office/drawing/2014/main" id="{290BF16A-8659-DA66-8361-581157D8E7FC}"/>
              </a:ext>
            </a:extLst>
          </p:cNvPr>
          <p:cNvSpPr/>
          <p:nvPr/>
        </p:nvSpPr>
        <p:spPr>
          <a:xfrm>
            <a:off x="13712546" y="329041"/>
            <a:ext cx="2948885"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不足与改善</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Deficiencies and improvement</a:t>
            </a:r>
          </a:p>
        </p:txBody>
      </p:sp>
      <p:sp>
        <p:nvSpPr>
          <p:cNvPr id="4" name="矩形 3">
            <a:extLst>
              <a:ext uri="{FF2B5EF4-FFF2-40B4-BE49-F238E27FC236}">
                <a16:creationId xmlns:a16="http://schemas.microsoft.com/office/drawing/2014/main" id="{EAF9C637-90D7-8EF3-398C-A6B61C0E2185}"/>
              </a:ext>
            </a:extLst>
          </p:cNvPr>
          <p:cNvSpPr/>
          <p:nvPr/>
        </p:nvSpPr>
        <p:spPr>
          <a:xfrm>
            <a:off x="16424549" y="329040"/>
            <a:ext cx="3086340" cy="1200329"/>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对团队的建议</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Suggestions to the team</a:t>
            </a:r>
          </a:p>
        </p:txBody>
      </p:sp>
      <p:sp>
        <p:nvSpPr>
          <p:cNvPr id="5" name="矩形 4">
            <a:extLst>
              <a:ext uri="{FF2B5EF4-FFF2-40B4-BE49-F238E27FC236}">
                <a16:creationId xmlns:a16="http://schemas.microsoft.com/office/drawing/2014/main" id="{CCC362F3-F3B2-67B1-0D51-F333795C194C}"/>
              </a:ext>
            </a:extLst>
          </p:cNvPr>
          <p:cNvSpPr/>
          <p:nvPr/>
        </p:nvSpPr>
        <p:spPr>
          <a:xfrm>
            <a:off x="19312100" y="352839"/>
            <a:ext cx="2698175" cy="954107"/>
          </a:xfrm>
          <a:prstGeom prst="rect">
            <a:avLst/>
          </a:prstGeom>
        </p:spPr>
        <p:txBody>
          <a:bodyPr wrap="none">
            <a:spAutoFit/>
          </a:bodyPr>
          <a:lstStyle/>
          <a:p>
            <a:pPr marL="0" lvl="1" defTabSz="1828343"/>
            <a:r>
              <a:rPr lang="zh-CN" altLang="en-US"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工作规划与展望</a:t>
            </a:r>
            <a:endPar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8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rPr>
              <a:t>Work Plan</a:t>
            </a:r>
          </a:p>
        </p:txBody>
      </p:sp>
      <p:sp>
        <p:nvSpPr>
          <p:cNvPr id="6" name="矩形 5">
            <a:extLst>
              <a:ext uri="{FF2B5EF4-FFF2-40B4-BE49-F238E27FC236}">
                <a16:creationId xmlns:a16="http://schemas.microsoft.com/office/drawing/2014/main" id="{2D589370-BAA1-F447-038A-A059F425853A}"/>
              </a:ext>
            </a:extLst>
          </p:cNvPr>
          <p:cNvSpPr/>
          <p:nvPr/>
        </p:nvSpPr>
        <p:spPr>
          <a:xfrm>
            <a:off x="7036601" y="381634"/>
            <a:ext cx="2469330" cy="1319720"/>
          </a:xfrm>
          <a:prstGeom prst="rect">
            <a:avLst/>
          </a:prstGeom>
        </p:spPr>
        <p:txBody>
          <a:bodyPr wrap="square">
            <a:spAutoFit/>
          </a:bodyPr>
          <a:lstStyle/>
          <a:p>
            <a:pPr marL="0" lvl="1" defTabSz="1828343"/>
            <a:r>
              <a:rPr lang="zh-CN" altLang="en-US"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个人简介</a:t>
            </a:r>
            <a:endPar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endParaRPr>
          </a:p>
          <a:p>
            <a:pPr marL="0" lvl="1" defTabSz="1828343"/>
            <a:r>
              <a:rPr lang="en-US" altLang="zh-CN" sz="2400" dirty="0">
                <a:solidFill>
                  <a:schemeClr val="accent4">
                    <a:lumMod val="20000"/>
                    <a:lumOff val="80000"/>
                  </a:schemeClr>
                </a:solidFill>
                <a:latin typeface="微软雅黑" panose="020B0503020204020204" pitchFamily="34" charset="-122"/>
                <a:ea typeface="微软雅黑" panose="020B0503020204020204" pitchFamily="34" charset="-122"/>
                <a:cs typeface="+mn-ea"/>
                <a:sym typeface="Arial" panose="020B0604020202020204" pitchFamily="34" charset="0"/>
              </a:rPr>
              <a:t>Personal profile</a:t>
            </a:r>
          </a:p>
          <a:p>
            <a:pPr marL="0" lvl="1" defTabSz="1828343">
              <a:lnSpc>
                <a:spcPct val="150000"/>
              </a:lnSpc>
            </a:pPr>
            <a:endParaRPr lang="en-US" altLang="zh-CN" sz="2400" b="1" dirty="0">
              <a:solidFill>
                <a:srgbClr val="FFFFFF"/>
              </a:solidFill>
              <a:latin typeface="微软雅黑" panose="020B0503020204020204" pitchFamily="34" charset="-122"/>
              <a:ea typeface="微软雅黑" panose="020B0503020204020204" pitchFamily="34" charset="-122"/>
              <a:cs typeface="+mn-ea"/>
              <a:sym typeface="Arial" panose="020B0604020202020204" pitchFamily="34" charset="0"/>
            </a:endParaRPr>
          </a:p>
        </p:txBody>
      </p:sp>
      <p:graphicFrame>
        <p:nvGraphicFramePr>
          <p:cNvPr id="8" name="表格 7">
            <a:extLst>
              <a:ext uri="{FF2B5EF4-FFF2-40B4-BE49-F238E27FC236}">
                <a16:creationId xmlns:a16="http://schemas.microsoft.com/office/drawing/2014/main" id="{161D9AFB-834B-F38D-22FF-D7F981324864}"/>
              </a:ext>
            </a:extLst>
          </p:cNvPr>
          <p:cNvGraphicFramePr>
            <a:graphicFrameLocks noGrp="1"/>
          </p:cNvGraphicFramePr>
          <p:nvPr>
            <p:extLst>
              <p:ext uri="{D42A27DB-BD31-4B8C-83A1-F6EECF244321}">
                <p14:modId xmlns:p14="http://schemas.microsoft.com/office/powerpoint/2010/main" val="3994060591"/>
              </p:ext>
            </p:extLst>
          </p:nvPr>
        </p:nvGraphicFramePr>
        <p:xfrm>
          <a:off x="866710" y="2011474"/>
          <a:ext cx="22644230" cy="8626094"/>
        </p:xfrm>
        <a:graphic>
          <a:graphicData uri="http://schemas.openxmlformats.org/drawingml/2006/table">
            <a:tbl>
              <a:tblPr firstRow="1" bandRow="1">
                <a:tableStyleId>{5C22544A-7EE6-4342-B048-85BDC9FD1C3A}</a:tableStyleId>
              </a:tblPr>
              <a:tblGrid>
                <a:gridCol w="5337537">
                  <a:extLst>
                    <a:ext uri="{9D8B030D-6E8A-4147-A177-3AD203B41FA5}">
                      <a16:colId xmlns:a16="http://schemas.microsoft.com/office/drawing/2014/main" val="1200222558"/>
                    </a:ext>
                  </a:extLst>
                </a:gridCol>
                <a:gridCol w="17306693">
                  <a:extLst>
                    <a:ext uri="{9D8B030D-6E8A-4147-A177-3AD203B41FA5}">
                      <a16:colId xmlns:a16="http://schemas.microsoft.com/office/drawing/2014/main" val="1342134978"/>
                    </a:ext>
                  </a:extLst>
                </a:gridCol>
              </a:tblGrid>
              <a:tr h="350773">
                <a:tc gridSpan="2">
                  <a:txBody>
                    <a:bodyPr/>
                    <a:lstStyle/>
                    <a:p>
                      <a:pPr algn="ctr"/>
                      <a:r>
                        <a:rPr lang="zh-CN" altLang="en-US" dirty="0"/>
                        <a:t>未来工作规划</a:t>
                      </a:r>
                    </a:p>
                  </a:txBody>
                  <a:tcPr/>
                </a:tc>
                <a:tc hMerge="1">
                  <a:txBody>
                    <a:bodyPr/>
                    <a:lstStyle/>
                    <a:p>
                      <a:endParaRPr lang="zh-CN" altLang="en-US" dirty="0"/>
                    </a:p>
                  </a:txBody>
                  <a:tcPr/>
                </a:tc>
                <a:extLst>
                  <a:ext uri="{0D108BD9-81ED-4DB2-BD59-A6C34878D82A}">
                    <a16:rowId xmlns:a16="http://schemas.microsoft.com/office/drawing/2014/main" val="3857377225"/>
                  </a:ext>
                </a:extLst>
              </a:tr>
              <a:tr h="370840">
                <a:tc>
                  <a:txBody>
                    <a:bodyPr/>
                    <a:lstStyle/>
                    <a:p>
                      <a:pPr marL="0" marR="0" lvl="0" indent="0" algn="l" defTabSz="1828343" rtl="0" eaLnBrk="1" fontAlgn="auto" latinLnBrk="0" hangingPunct="1">
                        <a:lnSpc>
                          <a:spcPct val="100000"/>
                        </a:lnSpc>
                        <a:spcBef>
                          <a:spcPts val="0"/>
                        </a:spcBef>
                        <a:spcAft>
                          <a:spcPts val="0"/>
                        </a:spcAft>
                        <a:buClrTx/>
                        <a:buSzTx/>
                        <a:buFontTx/>
                        <a:buNone/>
                        <a:tabLst/>
                        <a:defRPr/>
                      </a:pPr>
                      <a:endParaRPr lang="en-US" altLang="zh-CN" sz="3600" dirty="0">
                        <a:solidFill>
                          <a:schemeClr val="tx1">
                            <a:lumMod val="75000"/>
                            <a:lumOff val="25000"/>
                          </a:schemeClr>
                        </a:solidFill>
                      </a:endParaRPr>
                    </a:p>
                  </a:txBody>
                  <a:tcPr/>
                </a:tc>
                <a:tc>
                  <a:txBody>
                    <a:bodyPr/>
                    <a:lstStyle/>
                    <a:p>
                      <a:endParaRPr lang="zh-CN" altLang="en-US" dirty="0"/>
                    </a:p>
                  </a:txBody>
                  <a:tcPr/>
                </a:tc>
                <a:extLst>
                  <a:ext uri="{0D108BD9-81ED-4DB2-BD59-A6C34878D82A}">
                    <a16:rowId xmlns:a16="http://schemas.microsoft.com/office/drawing/2014/main" val="639121458"/>
                  </a:ext>
                </a:extLst>
              </a:tr>
              <a:tr h="370840">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rPr>
                        <a:t>深入学习功耗领域知识</a:t>
                      </a:r>
                      <a:endParaRPr lang="en-US" altLang="zh-CN" sz="3600" dirty="0">
                        <a:solidFill>
                          <a:schemeClr val="tx1">
                            <a:lumMod val="75000"/>
                            <a:lumOff val="25000"/>
                          </a:schemeClr>
                        </a:solidFill>
                      </a:endParaRPr>
                    </a:p>
                  </a:txBody>
                  <a:tcPr anchor="ctr"/>
                </a:tc>
                <a:tc>
                  <a:txBody>
                    <a:bodyPr/>
                    <a:lstStyle/>
                    <a:p>
                      <a:pPr>
                        <a:lnSpc>
                          <a:spcPct val="120000"/>
                        </a:lnSpc>
                      </a:pPr>
                      <a:r>
                        <a:rPr lang="en-US" altLang="zh-CN" sz="3600" dirty="0">
                          <a:solidFill>
                            <a:schemeClr val="tx1">
                              <a:lumMod val="75000"/>
                              <a:lumOff val="25000"/>
                            </a:schemeClr>
                          </a:solidFill>
                        </a:rPr>
                        <a:t>1. </a:t>
                      </a:r>
                      <a:r>
                        <a:rPr lang="zh-CN" altLang="en-US" sz="3600" dirty="0">
                          <a:solidFill>
                            <a:schemeClr val="tx1">
                              <a:lumMod val="75000"/>
                              <a:lumOff val="25000"/>
                            </a:schemeClr>
                          </a:solidFill>
                        </a:rPr>
                        <a:t>继续向功耗接口人、功耗</a:t>
                      </a:r>
                      <a:r>
                        <a:rPr lang="en-US" altLang="zh-CN" sz="3600" dirty="0">
                          <a:solidFill>
                            <a:schemeClr val="tx1">
                              <a:lumMod val="75000"/>
                              <a:lumOff val="25000"/>
                            </a:schemeClr>
                          </a:solidFill>
                        </a:rPr>
                        <a:t>SE</a:t>
                      </a:r>
                      <a:r>
                        <a:rPr lang="zh-CN" altLang="en-US" sz="3600" dirty="0">
                          <a:solidFill>
                            <a:schemeClr val="tx1">
                              <a:lumMod val="75000"/>
                              <a:lumOff val="25000"/>
                            </a:schemeClr>
                          </a:solidFill>
                        </a:rPr>
                        <a:t>学习，探索更多有效的节能策略和管控手法。</a:t>
                      </a:r>
                      <a:endParaRPr lang="en-US" altLang="zh-CN" sz="3600" dirty="0">
                        <a:solidFill>
                          <a:schemeClr val="tx1">
                            <a:lumMod val="75000"/>
                            <a:lumOff val="25000"/>
                          </a:schemeClr>
                        </a:solidFill>
                      </a:endParaRPr>
                    </a:p>
                    <a:p>
                      <a:pPr>
                        <a:lnSpc>
                          <a:spcPct val="120000"/>
                        </a:lnSpc>
                      </a:pPr>
                      <a:r>
                        <a:rPr lang="en-US" altLang="zh-CN" sz="3600" dirty="0">
                          <a:solidFill>
                            <a:schemeClr val="tx1">
                              <a:lumMod val="75000"/>
                              <a:lumOff val="25000"/>
                            </a:schemeClr>
                          </a:solidFill>
                        </a:rPr>
                        <a:t>2. </a:t>
                      </a:r>
                      <a:r>
                        <a:rPr lang="zh-CN" altLang="en-US" sz="3600" dirty="0">
                          <a:solidFill>
                            <a:schemeClr val="tx1">
                              <a:lumMod val="75000"/>
                              <a:lumOff val="25000"/>
                            </a:schemeClr>
                          </a:solidFill>
                        </a:rPr>
                        <a:t>持续关注功耗管理的技术和标准，保持认知的前沿性。</a:t>
                      </a:r>
                      <a:endParaRPr lang="zh-CN" altLang="en-US" dirty="0"/>
                    </a:p>
                  </a:txBody>
                  <a:tcPr/>
                </a:tc>
                <a:extLst>
                  <a:ext uri="{0D108BD9-81ED-4DB2-BD59-A6C34878D82A}">
                    <a16:rowId xmlns:a16="http://schemas.microsoft.com/office/drawing/2014/main" val="96937590"/>
                  </a:ext>
                </a:extLst>
              </a:tr>
              <a:tr h="533564">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zh-CN" altLang="en-US" sz="3600" dirty="0">
                          <a:solidFill>
                            <a:schemeClr val="tx1">
                              <a:lumMod val="75000"/>
                              <a:lumOff val="25000"/>
                            </a:schemeClr>
                          </a:solidFill>
                        </a:rPr>
                        <a:t>跨领域学习与合作</a:t>
                      </a:r>
                      <a:endParaRPr lang="en-US" altLang="zh-CN" sz="3600" dirty="0">
                        <a:solidFill>
                          <a:schemeClr val="tx1">
                            <a:lumMod val="75000"/>
                            <a:lumOff val="25000"/>
                          </a:schemeClr>
                        </a:solidFill>
                      </a:endParaRPr>
                    </a:p>
                  </a:txBody>
                  <a:tcPr anchor="ctr"/>
                </a:tc>
                <a:tc>
                  <a:txBody>
                    <a:bodyPr/>
                    <a:lstStyle/>
                    <a:p>
                      <a:pPr marL="742950" indent="-742950">
                        <a:lnSpc>
                          <a:spcPct val="120000"/>
                        </a:lnSpc>
                        <a:buAutoNum type="arabicPeriod"/>
                      </a:pPr>
                      <a:r>
                        <a:rPr lang="zh-CN" altLang="en-US" sz="3600" dirty="0">
                          <a:solidFill>
                            <a:schemeClr val="tx1">
                              <a:lumMod val="75000"/>
                              <a:lumOff val="25000"/>
                            </a:schemeClr>
                          </a:solidFill>
                        </a:rPr>
                        <a:t>在支援其他领域的同时，学习对应领域的设计逻辑和分析手法。例如支援</a:t>
                      </a:r>
                      <a:r>
                        <a:rPr lang="en-US" altLang="zh-CN" sz="3600" dirty="0">
                          <a:solidFill>
                            <a:schemeClr val="tx1">
                              <a:lumMod val="75000"/>
                              <a:lumOff val="25000"/>
                            </a:schemeClr>
                          </a:solidFill>
                        </a:rPr>
                        <a:t>UX/BSP</a:t>
                      </a:r>
                      <a:r>
                        <a:rPr lang="zh-CN" altLang="en-US" sz="3600" dirty="0">
                          <a:solidFill>
                            <a:schemeClr val="tx1">
                              <a:lumMod val="75000"/>
                              <a:lumOff val="25000"/>
                            </a:schemeClr>
                          </a:solidFill>
                        </a:rPr>
                        <a:t>领域 ，学习</a:t>
                      </a:r>
                      <a:r>
                        <a:rPr lang="en-US" altLang="zh-CN" sz="3600" dirty="0">
                          <a:solidFill>
                            <a:schemeClr val="tx1">
                              <a:lumMod val="75000"/>
                              <a:lumOff val="25000"/>
                            </a:schemeClr>
                          </a:solidFill>
                        </a:rPr>
                        <a:t>UX</a:t>
                      </a:r>
                      <a:r>
                        <a:rPr lang="zh-CN" altLang="en-US" sz="3600" dirty="0">
                          <a:solidFill>
                            <a:schemeClr val="tx1">
                              <a:lumMod val="75000"/>
                              <a:lumOff val="25000"/>
                            </a:schemeClr>
                          </a:solidFill>
                        </a:rPr>
                        <a:t>对事件的追溯，学习</a:t>
                      </a:r>
                      <a:r>
                        <a:rPr lang="en-US" altLang="zh-CN" sz="3600" dirty="0">
                          <a:solidFill>
                            <a:schemeClr val="tx1">
                              <a:lumMod val="75000"/>
                              <a:lumOff val="25000"/>
                            </a:schemeClr>
                          </a:solidFill>
                        </a:rPr>
                        <a:t>BSP</a:t>
                      </a:r>
                      <a:r>
                        <a:rPr lang="zh-CN" altLang="en-US" sz="3600" dirty="0">
                          <a:solidFill>
                            <a:schemeClr val="tx1">
                              <a:lumMod val="75000"/>
                              <a:lumOff val="25000"/>
                            </a:schemeClr>
                          </a:solidFill>
                        </a:rPr>
                        <a:t>的</a:t>
                      </a:r>
                      <a:r>
                        <a:rPr lang="en-US" altLang="zh-CN" sz="3600" dirty="0">
                          <a:solidFill>
                            <a:schemeClr val="tx1">
                              <a:lumMod val="75000"/>
                              <a:lumOff val="25000"/>
                            </a:schemeClr>
                          </a:solidFill>
                        </a:rPr>
                        <a:t>Back Trace</a:t>
                      </a:r>
                      <a:r>
                        <a:rPr lang="zh-CN" altLang="en-US" sz="3600" dirty="0">
                          <a:solidFill>
                            <a:schemeClr val="tx1">
                              <a:lumMod val="75000"/>
                              <a:lumOff val="25000"/>
                            </a:schemeClr>
                          </a:solidFill>
                        </a:rPr>
                        <a:t>分析。</a:t>
                      </a:r>
                      <a:endParaRPr lang="en-US" altLang="zh-CN" sz="3600" dirty="0">
                        <a:solidFill>
                          <a:schemeClr val="tx1">
                            <a:lumMod val="75000"/>
                            <a:lumOff val="25000"/>
                          </a:schemeClr>
                        </a:solidFill>
                      </a:endParaRPr>
                    </a:p>
                    <a:p>
                      <a:pPr marL="742950" indent="-742950">
                        <a:lnSpc>
                          <a:spcPct val="120000"/>
                        </a:lnSpc>
                        <a:buAutoNum type="arabicPeriod"/>
                      </a:pPr>
                      <a:r>
                        <a:rPr lang="zh-CN" altLang="en-US" sz="3600" dirty="0">
                          <a:solidFill>
                            <a:schemeClr val="tx1">
                              <a:lumMod val="75000"/>
                              <a:lumOff val="25000"/>
                            </a:schemeClr>
                          </a:solidFill>
                        </a:rPr>
                        <a:t>加强与不同领域的沟通与合作。在交流合作中，拓宽知识面的广度。</a:t>
                      </a:r>
                      <a:endParaRPr lang="zh-CN" altLang="en-US" dirty="0"/>
                    </a:p>
                  </a:txBody>
                  <a:tcPr/>
                </a:tc>
                <a:extLst>
                  <a:ext uri="{0D108BD9-81ED-4DB2-BD59-A6C34878D82A}">
                    <a16:rowId xmlns:a16="http://schemas.microsoft.com/office/drawing/2014/main" val="96758162"/>
                  </a:ext>
                </a:extLst>
              </a:tr>
              <a:tr h="370840">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zh-CN" altLang="en-US" sz="3600" dirty="0">
                          <a:solidFill>
                            <a:srgbClr val="333333"/>
                          </a:solidFill>
                          <a:latin typeface="Arial" panose="020B0604020202020204" pitchFamily="34" charset="0"/>
                        </a:rPr>
                        <a:t>学习</a:t>
                      </a:r>
                      <a:r>
                        <a:rPr lang="en-US" altLang="zh-CN" sz="3600" dirty="0">
                          <a:solidFill>
                            <a:srgbClr val="333333"/>
                          </a:solidFill>
                          <a:latin typeface="Arial" panose="020B0604020202020204" pitchFamily="34" charset="0"/>
                        </a:rPr>
                        <a:t>IPD</a:t>
                      </a:r>
                      <a:r>
                        <a:rPr lang="zh-CN" altLang="en-US" sz="3600" dirty="0">
                          <a:solidFill>
                            <a:srgbClr val="333333"/>
                          </a:solidFill>
                          <a:latin typeface="Arial" panose="020B0604020202020204" pitchFamily="34" charset="0"/>
                        </a:rPr>
                        <a:t>研发管理模式</a:t>
                      </a:r>
                      <a:endParaRPr lang="en-US" altLang="zh-CN" sz="3600" dirty="0">
                        <a:solidFill>
                          <a:srgbClr val="333333"/>
                        </a:solidFill>
                        <a:latin typeface="Arial" panose="020B0604020202020204" pitchFamily="34" charset="0"/>
                      </a:endParaRPr>
                    </a:p>
                  </a:txBody>
                  <a:tcPr anchor="ctr"/>
                </a:tc>
                <a:tc>
                  <a:txBody>
                    <a:bodyPr/>
                    <a:lstStyle/>
                    <a:p>
                      <a:pPr>
                        <a:lnSpc>
                          <a:spcPct val="120000"/>
                        </a:lnSpc>
                      </a:pPr>
                      <a:r>
                        <a:rPr lang="en-US" altLang="zh-CN" sz="3600" dirty="0">
                          <a:solidFill>
                            <a:srgbClr val="333333"/>
                          </a:solidFill>
                          <a:latin typeface="Arial" panose="020B0604020202020204" pitchFamily="34" charset="0"/>
                        </a:rPr>
                        <a:t>1. </a:t>
                      </a:r>
                      <a:r>
                        <a:rPr lang="zh-CN" altLang="en-US" sz="3600" dirty="0">
                          <a:solidFill>
                            <a:srgbClr val="333333"/>
                          </a:solidFill>
                          <a:latin typeface="Arial" panose="020B0604020202020204" pitchFamily="34" charset="0"/>
                        </a:rPr>
                        <a:t>学习</a:t>
                      </a:r>
                      <a:r>
                        <a:rPr lang="en-US" altLang="zh-CN" sz="3600" dirty="0">
                          <a:solidFill>
                            <a:srgbClr val="333333"/>
                          </a:solidFill>
                          <a:latin typeface="Arial" panose="020B0604020202020204" pitchFamily="34" charset="0"/>
                        </a:rPr>
                        <a:t>IPD</a:t>
                      </a:r>
                      <a:r>
                        <a:rPr lang="zh-CN" altLang="en-US" sz="3600" dirty="0">
                          <a:solidFill>
                            <a:srgbClr val="333333"/>
                          </a:solidFill>
                          <a:latin typeface="Arial" panose="020B0604020202020204" pitchFamily="34" charset="0"/>
                        </a:rPr>
                        <a:t>的核心思想、原则和方法论，熟悉客户的开发流程，每一个阶段的目标、任务、输出。</a:t>
                      </a:r>
                      <a:endParaRPr lang="en-US" altLang="zh-CN" sz="3600" dirty="0">
                        <a:solidFill>
                          <a:srgbClr val="333333"/>
                        </a:solidFill>
                        <a:latin typeface="Arial" panose="020B0604020202020204" pitchFamily="34" charset="0"/>
                      </a:endParaRPr>
                    </a:p>
                    <a:p>
                      <a:pPr>
                        <a:lnSpc>
                          <a:spcPct val="120000"/>
                        </a:lnSpc>
                      </a:pPr>
                      <a:r>
                        <a:rPr lang="en-US" altLang="zh-CN" sz="3600" dirty="0">
                          <a:solidFill>
                            <a:srgbClr val="333333"/>
                          </a:solidFill>
                          <a:latin typeface="Arial" panose="020B0604020202020204" pitchFamily="34" charset="0"/>
                        </a:rPr>
                        <a:t>2. </a:t>
                      </a:r>
                      <a:r>
                        <a:rPr lang="zh-CN" altLang="en-US" sz="3600" dirty="0">
                          <a:solidFill>
                            <a:srgbClr val="333333"/>
                          </a:solidFill>
                          <a:latin typeface="Arial" panose="020B0604020202020204" pitchFamily="34" charset="0"/>
                        </a:rPr>
                        <a:t>学习敏捷的开发模型，掌握软件开发的生命周期，学习使用软件开发和质量管理工具。</a:t>
                      </a:r>
                      <a:endParaRPr lang="en-US" altLang="zh-CN" sz="3600" dirty="0">
                        <a:solidFill>
                          <a:srgbClr val="333333"/>
                        </a:solidFill>
                        <a:latin typeface="Arial" panose="020B0604020202020204" pitchFamily="34" charset="0"/>
                      </a:endParaRPr>
                    </a:p>
                    <a:p>
                      <a:pPr>
                        <a:lnSpc>
                          <a:spcPct val="120000"/>
                        </a:lnSpc>
                      </a:pPr>
                      <a:r>
                        <a:rPr lang="en-US" altLang="zh-CN" sz="3600" dirty="0">
                          <a:solidFill>
                            <a:srgbClr val="333333"/>
                          </a:solidFill>
                          <a:latin typeface="Arial" panose="020B0604020202020204" pitchFamily="34" charset="0"/>
                        </a:rPr>
                        <a:t>3. </a:t>
                      </a:r>
                      <a:r>
                        <a:rPr lang="zh-CN" altLang="en-US" sz="3600" dirty="0">
                          <a:solidFill>
                            <a:srgbClr val="333333"/>
                          </a:solidFill>
                          <a:latin typeface="Arial" panose="020B0604020202020204" pitchFamily="34" charset="0"/>
                        </a:rPr>
                        <a:t>尝试在客户现有的项目运作中，体验和理解</a:t>
                      </a:r>
                      <a:r>
                        <a:rPr lang="en-US" altLang="zh-CN" sz="3600" dirty="0">
                          <a:solidFill>
                            <a:srgbClr val="333333"/>
                          </a:solidFill>
                          <a:latin typeface="Arial" panose="020B0604020202020204" pitchFamily="34" charset="0"/>
                        </a:rPr>
                        <a:t>IPD</a:t>
                      </a:r>
                      <a:r>
                        <a:rPr lang="zh-CN" altLang="en-US" sz="3600" dirty="0">
                          <a:solidFill>
                            <a:srgbClr val="333333"/>
                          </a:solidFill>
                          <a:latin typeface="Arial" panose="020B0604020202020204" pitchFamily="34" charset="0"/>
                        </a:rPr>
                        <a:t>的流程、开发模型，软件开发生命周期等，加强掌握。</a:t>
                      </a:r>
                      <a:endParaRPr lang="zh-CN" altLang="en-US" dirty="0"/>
                    </a:p>
                  </a:txBody>
                  <a:tcPr/>
                </a:tc>
                <a:extLst>
                  <a:ext uri="{0D108BD9-81ED-4DB2-BD59-A6C34878D82A}">
                    <a16:rowId xmlns:a16="http://schemas.microsoft.com/office/drawing/2014/main" val="3118507332"/>
                  </a:ext>
                </a:extLst>
              </a:tr>
            </a:tbl>
          </a:graphicData>
        </a:graphic>
      </p:graphicFrame>
      <p:graphicFrame>
        <p:nvGraphicFramePr>
          <p:cNvPr id="9" name="表格 8">
            <a:extLst>
              <a:ext uri="{FF2B5EF4-FFF2-40B4-BE49-F238E27FC236}">
                <a16:creationId xmlns:a16="http://schemas.microsoft.com/office/drawing/2014/main" id="{8B5549E4-759C-4766-E77D-FCD731C92A80}"/>
              </a:ext>
            </a:extLst>
          </p:cNvPr>
          <p:cNvGraphicFramePr>
            <a:graphicFrameLocks noGrp="1"/>
          </p:cNvGraphicFramePr>
          <p:nvPr>
            <p:extLst>
              <p:ext uri="{D42A27DB-BD31-4B8C-83A1-F6EECF244321}">
                <p14:modId xmlns:p14="http://schemas.microsoft.com/office/powerpoint/2010/main" val="3127995956"/>
              </p:ext>
            </p:extLst>
          </p:nvPr>
        </p:nvGraphicFramePr>
        <p:xfrm>
          <a:off x="866710" y="10884198"/>
          <a:ext cx="22644230" cy="2377313"/>
        </p:xfrm>
        <a:graphic>
          <a:graphicData uri="http://schemas.openxmlformats.org/drawingml/2006/table">
            <a:tbl>
              <a:tblPr firstRow="1" bandRow="1">
                <a:tableStyleId>{5C22544A-7EE6-4342-B048-85BDC9FD1C3A}</a:tableStyleId>
              </a:tblPr>
              <a:tblGrid>
                <a:gridCol w="22644230">
                  <a:extLst>
                    <a:ext uri="{9D8B030D-6E8A-4147-A177-3AD203B41FA5}">
                      <a16:colId xmlns:a16="http://schemas.microsoft.com/office/drawing/2014/main" val="1236913783"/>
                    </a:ext>
                  </a:extLst>
                </a:gridCol>
              </a:tblGrid>
              <a:tr h="370840">
                <a:tc>
                  <a:txBody>
                    <a:bodyPr/>
                    <a:lstStyle/>
                    <a:p>
                      <a:pPr marL="0" marR="0" lvl="0" indent="0" algn="ctr" defTabSz="1828343" rtl="0" eaLnBrk="1" fontAlgn="auto" latinLnBrk="0" hangingPunct="1">
                        <a:lnSpc>
                          <a:spcPct val="100000"/>
                        </a:lnSpc>
                        <a:spcBef>
                          <a:spcPts val="0"/>
                        </a:spcBef>
                        <a:spcAft>
                          <a:spcPts val="0"/>
                        </a:spcAft>
                        <a:buClrTx/>
                        <a:buSzTx/>
                        <a:buFontTx/>
                        <a:buNone/>
                        <a:tabLst/>
                        <a:defRPr/>
                      </a:pPr>
                      <a:r>
                        <a:rPr lang="zh-CN" altLang="en-US" sz="3599" b="1" kern="1200" dirty="0">
                          <a:solidFill>
                            <a:schemeClr val="lt1"/>
                          </a:solidFill>
                          <a:latin typeface="+mn-lt"/>
                          <a:ea typeface="+mn-ea"/>
                          <a:cs typeface="+mn-cs"/>
                        </a:rPr>
                        <a:t>展望未来</a:t>
                      </a:r>
                      <a:endParaRPr lang="en-US" altLang="zh-CN" sz="3600" b="1" dirty="0">
                        <a:solidFill>
                          <a:schemeClr val="tx1">
                            <a:lumMod val="75000"/>
                            <a:lumOff val="25000"/>
                          </a:schemeClr>
                        </a:solidFill>
                      </a:endParaRPr>
                    </a:p>
                  </a:txBody>
                  <a:tcPr/>
                </a:tc>
                <a:extLst>
                  <a:ext uri="{0D108BD9-81ED-4DB2-BD59-A6C34878D82A}">
                    <a16:rowId xmlns:a16="http://schemas.microsoft.com/office/drawing/2014/main" val="481830389"/>
                  </a:ext>
                </a:extLst>
              </a:tr>
              <a:tr h="370840">
                <a:tc>
                  <a:txBody>
                    <a:bodyPr/>
                    <a:lstStyle/>
                    <a:p>
                      <a:r>
                        <a:rPr lang="zh-CN" altLang="en-US" sz="3600" dirty="0">
                          <a:solidFill>
                            <a:srgbClr val="333333"/>
                          </a:solidFill>
                          <a:latin typeface="Arial" panose="020B0604020202020204" pitchFamily="34" charset="0"/>
                        </a:rPr>
                        <a:t>        立讯是一个有着开阔的发展空间平台，服务着不同的客户，为我提供了广阔的成长空间与机会。我将会在服务好客户的同时，逐步积累声学开发的相关知识，关注该行业的发展动态，</a:t>
                      </a:r>
                      <a:r>
                        <a:rPr lang="zh-CN" altLang="en-US" sz="3600" b="0" i="0" dirty="0">
                          <a:solidFill>
                            <a:srgbClr val="333333"/>
                          </a:solidFill>
                          <a:effectLst/>
                          <a:latin typeface="-apple-system"/>
                        </a:rPr>
                        <a:t>不断拓宽自己的知识边界。希望未来，无论面对新的客户还是新项目的挑战，都能</a:t>
                      </a:r>
                      <a:r>
                        <a:rPr lang="zh-CN" altLang="en-US" sz="3600" dirty="0">
                          <a:solidFill>
                            <a:srgbClr val="333333"/>
                          </a:solidFill>
                          <a:latin typeface="Arial" panose="020B0604020202020204" pitchFamily="34" charset="0"/>
                        </a:rPr>
                        <a:t>及时发挥作用。</a:t>
                      </a:r>
                      <a:endParaRPr lang="zh-CN" altLang="en-US" dirty="0"/>
                    </a:p>
                  </a:txBody>
                  <a:tcPr/>
                </a:tc>
                <a:extLst>
                  <a:ext uri="{0D108BD9-81ED-4DB2-BD59-A6C34878D82A}">
                    <a16:rowId xmlns:a16="http://schemas.microsoft.com/office/drawing/2014/main" val="2365355622"/>
                  </a:ext>
                </a:extLst>
              </a:tr>
            </a:tbl>
          </a:graphicData>
        </a:graphic>
      </p:graphicFrame>
    </p:spTree>
    <p:extLst>
      <p:ext uri="{BB962C8B-B14F-4D97-AF65-F5344CB8AC3E}">
        <p14:creationId xmlns:p14="http://schemas.microsoft.com/office/powerpoint/2010/main" val="796441691"/>
      </p:ext>
    </p:extLst>
  </p:cSld>
  <p:clrMapOvr>
    <a:masterClrMapping/>
  </p:clrMapOvr>
  <mc:AlternateContent xmlns:mc="http://schemas.openxmlformats.org/markup-compatibility/2006">
    <mc:Choice xmlns:p14="http://schemas.microsoft.com/office/powerpoint/2010/main" Requires="p14">
      <p:transition spd="slow" p14:dur="15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643468" y="3906191"/>
            <a:ext cx="25021117" cy="3631339"/>
            <a:chOff x="-693362" y="2857500"/>
            <a:chExt cx="25071012" cy="4829175"/>
          </a:xfrm>
        </p:grpSpPr>
        <p:sp>
          <p:nvSpPr>
            <p:cNvPr id="3" name="矩形 2"/>
            <p:cNvSpPr/>
            <p:nvPr/>
          </p:nvSpPr>
          <p:spPr>
            <a:xfrm>
              <a:off x="0" y="2857500"/>
              <a:ext cx="24377650" cy="4829175"/>
            </a:xfrm>
            <a:prstGeom prst="rect">
              <a:avLst/>
            </a:prstGeom>
            <a:solidFill>
              <a:srgbClr val="FFFFFF">
                <a:alpha val="69804"/>
              </a:srgbClr>
            </a:solidFill>
            <a:ln>
              <a:noFill/>
            </a:ln>
            <a:effectLst/>
          </p:spPr>
          <p:txBody>
            <a:bodyPr wrap="square" lIns="182880" tIns="137160" rIns="137160" bIns="137160" rtlCol="0" anchor="ctr">
              <a:noAutofit/>
            </a:bodyPr>
            <a:lstStyle/>
            <a:p>
              <a:pPr algn="ctr">
                <a:lnSpc>
                  <a:spcPct val="90000"/>
                </a:lnSpc>
                <a:spcBef>
                  <a:spcPts val="600"/>
                </a:spcBef>
                <a:spcAft>
                  <a:spcPts val="0"/>
                </a:spcAft>
              </a:pPr>
              <a:endParaRPr lang="zh-CN" altLang="en-US" sz="2000" dirty="0" err="1">
                <a:solidFill>
                  <a:schemeClr val="tx2"/>
                </a:solidFill>
                <a:latin typeface="Arial" panose="020B0604020202020204" pitchFamily="34" charset="0"/>
                <a:cs typeface="Arial" panose="020B0604020202020204" pitchFamily="34" charset="0"/>
              </a:endParaRPr>
            </a:p>
          </p:txBody>
        </p:sp>
        <p:sp>
          <p:nvSpPr>
            <p:cNvPr id="4" name="TextBox 3"/>
            <p:cNvSpPr txBox="1"/>
            <p:nvPr/>
          </p:nvSpPr>
          <p:spPr>
            <a:xfrm>
              <a:off x="-693362" y="4392359"/>
              <a:ext cx="24377650" cy="2353731"/>
            </a:xfrm>
            <a:prstGeom prst="rect">
              <a:avLst/>
            </a:prstGeom>
            <a:noFill/>
          </p:spPr>
          <p:txBody>
            <a:bodyPr wrap="square" rtlCol="0">
              <a:spAutoFit/>
            </a:bodyPr>
            <a:lstStyle/>
            <a:p>
              <a:pPr algn="ctr">
                <a:lnSpc>
                  <a:spcPts val="13000"/>
                </a:lnSpc>
                <a:spcBef>
                  <a:spcPts val="600"/>
                </a:spcBef>
                <a:spcAft>
                  <a:spcPts val="0"/>
                </a:spcAft>
                <a:buClr>
                  <a:schemeClr val="bg1"/>
                </a:buClr>
              </a:pPr>
              <a:r>
                <a:rPr lang="en-US" altLang="zh-CN" sz="14000" b="1" dirty="0">
                  <a:solidFill>
                    <a:srgbClr val="00447C"/>
                  </a:solidFill>
                  <a:latin typeface="Arial" panose="020B0604020202020204" pitchFamily="34" charset="0"/>
                  <a:ea typeface="微软雅黑" panose="020B0503020204020204" pitchFamily="34" charset="-122"/>
                  <a:cs typeface="Arial" panose="020B0604020202020204" pitchFamily="34" charset="0"/>
                </a:rPr>
                <a:t>Thank  you</a:t>
              </a:r>
              <a:endParaRPr lang="zh-CN" altLang="en-US" sz="14000" b="1" dirty="0">
                <a:solidFill>
                  <a:srgbClr val="00447C"/>
                </a:solidFill>
                <a:latin typeface="Arial" panose="020B0604020202020204" pitchFamily="34" charset="0"/>
                <a:ea typeface="微软雅黑" panose="020B0503020204020204" pitchFamily="34" charset="-122"/>
                <a:cs typeface="Arial" panose="020B0604020202020204" pitchFamily="34" charset="0"/>
              </a:endParaRPr>
            </a:p>
          </p:txBody>
        </p:sp>
      </p:grpSp>
      <p:pic>
        <p:nvPicPr>
          <p:cNvPr id="6" name="图片 5"/>
          <p:cNvPicPr>
            <a:picLocks noChangeAspect="1"/>
          </p:cNvPicPr>
          <p:nvPr/>
        </p:nvPicPr>
        <p:blipFill rotWithShape="1">
          <a:blip r:embed="rId3"/>
          <a:srcRect r="36309"/>
          <a:stretch/>
        </p:blipFill>
        <p:spPr>
          <a:xfrm>
            <a:off x="11521099" y="9726280"/>
            <a:ext cx="12422634" cy="3180981"/>
          </a:xfrm>
          <a:prstGeom prst="rect">
            <a:avLst/>
          </a:prstGeom>
        </p:spPr>
      </p:pic>
    </p:spTree>
    <p:extLst>
      <p:ext uri="{BB962C8B-B14F-4D97-AF65-F5344CB8AC3E}">
        <p14:creationId xmlns:p14="http://schemas.microsoft.com/office/powerpoint/2010/main" val="3052153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MysgObgTQtayaIfLsNqjPQ"/>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Dell_Template 16x9_final_MuseoEmbedded">
  <a:themeElements>
    <a:clrScheme name="Custom 2">
      <a:dk1>
        <a:srgbClr val="444444"/>
      </a:dk1>
      <a:lt1>
        <a:srgbClr val="FFFFFF"/>
      </a:lt1>
      <a:dk2>
        <a:srgbClr val="0085C3"/>
      </a:dk2>
      <a:lt2>
        <a:srgbClr val="FFFFFF"/>
      </a:lt2>
      <a:accent1>
        <a:srgbClr val="00447C"/>
      </a:accent1>
      <a:accent2>
        <a:srgbClr val="71C6C1"/>
      </a:accent2>
      <a:accent3>
        <a:srgbClr val="7AB800"/>
      </a:accent3>
      <a:accent4>
        <a:srgbClr val="F2AF00"/>
      </a:accent4>
      <a:accent5>
        <a:srgbClr val="CE1126"/>
      </a:accent5>
      <a:accent6>
        <a:srgbClr val="B7295A"/>
      </a:accent6>
      <a:hlink>
        <a:srgbClr val="0085C3"/>
      </a:hlink>
      <a:folHlink>
        <a:srgbClr val="0085C3"/>
      </a:folHlink>
    </a:clrScheme>
    <a:fontScheme name="Dell 2010">
      <a:majorFont>
        <a:latin typeface="Museo For Dell"/>
        <a:ea typeface=""/>
        <a:cs typeface=""/>
      </a:majorFont>
      <a:minorFont>
        <a:latin typeface="Museo Sans For Del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wrap="square" lIns="182880" tIns="137160" rIns="137160" bIns="137160" rtlCol="0" anchor="ctr">
        <a:noAutofit/>
      </a:bodyPr>
      <a:lstStyle>
        <a:defPPr algn="ctr">
          <a:lnSpc>
            <a:spcPct val="90000"/>
          </a:lnSpc>
          <a:spcBef>
            <a:spcPts val="600"/>
          </a:spcBef>
          <a:spcAft>
            <a:spcPts val="0"/>
          </a:spcAft>
          <a:defRPr sz="2000" dirty="0" err="1" smtClean="0">
            <a:solidFill>
              <a:schemeClr val="tx2"/>
            </a:solidFill>
            <a:latin typeface="+mn-lt"/>
          </a:defRPr>
        </a:defPPr>
      </a:lstStyle>
    </a:spDef>
    <a:txDef>
      <a:spPr>
        <a:noFill/>
      </a:spPr>
      <a:bodyPr wrap="square" rtlCol="0">
        <a:spAutoFit/>
      </a:bodyPr>
      <a:lstStyle>
        <a:defPPr>
          <a:lnSpc>
            <a:spcPct val="90000"/>
          </a:lnSpc>
          <a:spcBef>
            <a:spcPts val="600"/>
          </a:spcBef>
          <a:spcAft>
            <a:spcPts val="0"/>
          </a:spcAft>
          <a:buClr>
            <a:schemeClr val="bg1"/>
          </a:buClr>
          <a:defRPr sz="1400" dirty="0" smtClean="0">
            <a:solidFill>
              <a:schemeClr val="bg2"/>
            </a:solidFill>
            <a:latin typeface="+mn-lt"/>
          </a:defRPr>
        </a:defPPr>
      </a:lstStyle>
    </a:txDef>
  </a:objectDefaults>
  <a:extraClrSchemeLst>
    <a:extraClrScheme>
      <a:clrScheme name="Dell new">
        <a:dk1>
          <a:srgbClr val="000000"/>
        </a:dk1>
        <a:lt1>
          <a:srgbClr val="444444"/>
        </a:lt1>
        <a:dk2>
          <a:srgbClr val="0085C3"/>
        </a:dk2>
        <a:lt2>
          <a:srgbClr val="FFFFFF"/>
        </a:lt2>
        <a:accent1>
          <a:srgbClr val="0085C3"/>
        </a:accent1>
        <a:accent2>
          <a:srgbClr val="7AB800"/>
        </a:accent2>
        <a:accent3>
          <a:srgbClr val="F2AF00"/>
        </a:accent3>
        <a:accent4>
          <a:srgbClr val="DC5034"/>
        </a:accent4>
        <a:accent5>
          <a:srgbClr val="5482AB"/>
        </a:accent5>
        <a:accent6>
          <a:srgbClr val="6E2585"/>
        </a:accent6>
        <a:hlink>
          <a:srgbClr val="009BBB"/>
        </a:hlink>
        <a:folHlink>
          <a:srgbClr val="6E2585"/>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Dell_Master_Template_16x9_Manual Page X of Y" id="{186290C0-6CA0-47DA-9200-5E0C9AF5FDBA}" vid="{F21BBC07-D25C-4191-ACF0-1B205FF22028}"/>
    </a:ext>
  </a:extLst>
</a:theme>
</file>

<file path=ppt/theme/theme2.xml><?xml version="1.0" encoding="utf-8"?>
<a:theme xmlns:a="http://schemas.openxmlformats.org/drawingml/2006/main" name="千图网PPT模板">
  <a:themeElements>
    <a:clrScheme name="MC-欧美风主题色">
      <a:dk1>
        <a:srgbClr val="000000"/>
      </a:dk1>
      <a:lt1>
        <a:srgbClr val="FFFFFF"/>
      </a:lt1>
      <a:dk2>
        <a:srgbClr val="768395"/>
      </a:dk2>
      <a:lt2>
        <a:srgbClr val="F0F0F0"/>
      </a:lt2>
      <a:accent1>
        <a:srgbClr val="0069BF"/>
      </a:accent1>
      <a:accent2>
        <a:srgbClr val="B0CB1D"/>
      </a:accent2>
      <a:accent3>
        <a:srgbClr val="7752C4"/>
      </a:accent3>
      <a:accent4>
        <a:srgbClr val="034D95"/>
      </a:accent4>
      <a:accent5>
        <a:srgbClr val="3F859B"/>
      </a:accent5>
      <a:accent6>
        <a:srgbClr val="D81728"/>
      </a:accent6>
      <a:hlink>
        <a:srgbClr val="4472C4"/>
      </a:hlink>
      <a:folHlink>
        <a:srgbClr val="BFBFBF"/>
      </a:folHlink>
    </a:clrScheme>
    <a:fontScheme name="Arial+微软雅黑">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C-欧美风主题色">
    <a:dk1>
      <a:srgbClr val="000000"/>
    </a:dk1>
    <a:lt1>
      <a:srgbClr val="FFFFFF"/>
    </a:lt1>
    <a:dk2>
      <a:srgbClr val="768395"/>
    </a:dk2>
    <a:lt2>
      <a:srgbClr val="F0F0F0"/>
    </a:lt2>
    <a:accent1>
      <a:srgbClr val="0069BF"/>
    </a:accent1>
    <a:accent2>
      <a:srgbClr val="B0CB1D"/>
    </a:accent2>
    <a:accent3>
      <a:srgbClr val="7752C4"/>
    </a:accent3>
    <a:accent4>
      <a:srgbClr val="034D95"/>
    </a:accent4>
    <a:accent5>
      <a:srgbClr val="3F859B"/>
    </a:accent5>
    <a:accent6>
      <a:srgbClr val="D81728"/>
    </a:accent6>
    <a:hlink>
      <a:srgbClr val="4472C4"/>
    </a:hlink>
    <a:folHlink>
      <a:srgbClr val="BFBFBF"/>
    </a:folHlink>
  </a:clrScheme>
</a:themeOverride>
</file>

<file path=ppt/theme/themeOverride2.xml><?xml version="1.0" encoding="utf-8"?>
<a:themeOverride xmlns:a="http://schemas.openxmlformats.org/drawingml/2006/main">
  <a:clrScheme name="MC-欧美风主题色">
    <a:dk1>
      <a:srgbClr val="000000"/>
    </a:dk1>
    <a:lt1>
      <a:srgbClr val="FFFFFF"/>
    </a:lt1>
    <a:dk2>
      <a:srgbClr val="768395"/>
    </a:dk2>
    <a:lt2>
      <a:srgbClr val="F0F0F0"/>
    </a:lt2>
    <a:accent1>
      <a:srgbClr val="0069BF"/>
    </a:accent1>
    <a:accent2>
      <a:srgbClr val="B0CB1D"/>
    </a:accent2>
    <a:accent3>
      <a:srgbClr val="7752C4"/>
    </a:accent3>
    <a:accent4>
      <a:srgbClr val="034D95"/>
    </a:accent4>
    <a:accent5>
      <a:srgbClr val="3F859B"/>
    </a:accent5>
    <a:accent6>
      <a:srgbClr val="D81728"/>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Waveform</Template>
  <TotalTime>51482</TotalTime>
  <Words>1437</Words>
  <Application>Microsoft Office PowerPoint</Application>
  <PresentationFormat>自定义</PresentationFormat>
  <Paragraphs>186</Paragraphs>
  <Slides>9</Slides>
  <Notes>7</Notes>
  <HiddenSlides>1</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24" baseType="lpstr">
      <vt:lpstr>-apple-system</vt:lpstr>
      <vt:lpstr>MS PGothic</vt:lpstr>
      <vt:lpstr>Museo For Dell 300</vt:lpstr>
      <vt:lpstr>Museo Sans For Dell</vt:lpstr>
      <vt:lpstr>等线</vt:lpstr>
      <vt:lpstr>微软雅黑</vt:lpstr>
      <vt:lpstr>Arial</vt:lpstr>
      <vt:lpstr>Arial Black</vt:lpstr>
      <vt:lpstr>Courier New</vt:lpstr>
      <vt:lpstr>Lato Light</vt:lpstr>
      <vt:lpstr>Trebuchet MS</vt:lpstr>
      <vt:lpstr>Wingdings</vt:lpstr>
      <vt:lpstr>Dell_Template 16x9_final_MuseoEmbedded</vt:lpstr>
      <vt:lpstr>千图网PPT模板</vt:lpstr>
      <vt:lpstr>think-cell Slide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Xiaoju.Ye@luxshare-ict.com</dc:creator>
  <cp:lastModifiedBy>moon yuan</cp:lastModifiedBy>
  <cp:revision>4758</cp:revision>
  <cp:lastPrinted>2020-05-22T10:54:52Z</cp:lastPrinted>
  <dcterms:created xsi:type="dcterms:W3CDTF">2014-11-12T21:47:38Z</dcterms:created>
  <dcterms:modified xsi:type="dcterms:W3CDTF">2024-11-19T17:21:13Z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6485058</vt:lpwstr>
  </property>
  <property fmtid="{D5CDD505-2E9C-101B-9397-08002B2CF9AE}" pid="3" name="NXPowerLiteVersion">
    <vt:lpwstr>D4.1.4</vt:lpwstr>
  </property>
</Properties>
</file>