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注意：这是第一张</a:t>
            </a:r>
            <a:r>
              <a:rPr lang="zh-CN" altLang="en-US"/>
              <a:t>幻灯片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1.将第三张幻灯片中的标题  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第四节   视频的采集与简答加工 添加超链接到第七张幻灯片。</a:t>
            </a:r>
            <a:endParaRPr lang="zh-CN" altLang="en-US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2.将第二张幻灯片的标题  制作多媒体作品设置动画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擦除，方向自右侧</a:t>
            </a:r>
            <a:endParaRPr lang="zh-CN" altLang="en-US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3.将第二张幻灯片设置切换方式为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溶解。速度00.30</a:t>
            </a:r>
            <a:endParaRPr lang="zh-CN" altLang="en-US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将第二张幻灯片的标题  制作多媒体作品字体设置为宋体，字号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80，颜色标准色深蓝，加粗</a:t>
            </a:r>
            <a:endParaRPr lang="zh-CN" altLang="en-US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latin typeface="华文隶书" panose="02010800040101010101" charset="-122"/>
                <a:ea typeface="华文隶书" panose="02010800040101010101" charset="-122"/>
              </a:rPr>
              <a:t>制作多媒体作品</a:t>
            </a:r>
            <a:endParaRPr lang="zh-CN" altLang="en-US" sz="6000" dirty="0">
              <a:latin typeface="华文隶书" panose="02010800040101010101" charset="-122"/>
              <a:ea typeface="华文隶书" panose="020108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476073"/>
            <a:ext cx="6600226" cy="444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第一节   认识</a:t>
            </a:r>
            <a:r>
              <a:rPr lang="zh-CN" altLang="en-US" sz="3200" dirty="0" smtClean="0"/>
              <a:t>多媒体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第二节   图像的采集与简单</a:t>
            </a:r>
            <a:r>
              <a:rPr lang="zh-CN" altLang="en-US" sz="3200" dirty="0" smtClean="0"/>
              <a:t>加工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第三节   声音的采集与简答</a:t>
            </a:r>
            <a:r>
              <a:rPr lang="zh-CN" altLang="en-US" sz="3200" dirty="0" smtClean="0"/>
              <a:t>加工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第四节   视频的采集与简答</a:t>
            </a:r>
            <a:r>
              <a:rPr lang="zh-CN" altLang="en-US" sz="3200" dirty="0" smtClean="0"/>
              <a:t>加工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第五节   多媒体作品的</a:t>
            </a:r>
            <a:r>
              <a:rPr lang="zh-CN" altLang="en-US" sz="3200" dirty="0" smtClean="0"/>
              <a:t>集成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第六节   多媒体作品的测试与</a:t>
            </a:r>
            <a:r>
              <a:rPr lang="zh-CN" altLang="en-US" sz="3200" dirty="0" smtClean="0"/>
              <a:t>评价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404664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目  录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第一节   认识</a:t>
            </a:r>
            <a:r>
              <a:rPr lang="zh-CN" altLang="en-US" dirty="0" smtClean="0"/>
              <a:t>多媒体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第二节   图像的采集与简单</a:t>
            </a:r>
            <a:r>
              <a:rPr lang="zh-CN" altLang="en-US" dirty="0" smtClean="0"/>
              <a:t>加工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第三节   声音的采集与简答</a:t>
            </a:r>
            <a:r>
              <a:rPr lang="zh-CN" altLang="en-US" dirty="0" smtClean="0"/>
              <a:t>加工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第四节   视频的采集与简答</a:t>
            </a:r>
            <a:r>
              <a:rPr lang="zh-CN" altLang="en-US" dirty="0" smtClean="0"/>
              <a:t>加工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第五节   多媒体作品的</a:t>
            </a:r>
            <a:r>
              <a:rPr lang="zh-CN" altLang="en-US" dirty="0" smtClean="0"/>
              <a:t>集成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第六节   多媒体作品的测试与</a:t>
            </a:r>
            <a:r>
              <a:rPr lang="zh-CN" altLang="en-US" dirty="0" smtClean="0"/>
              <a:t>评价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121ac769-5f41-4d90-b37f-ba9c337d7fe5"/>
  <p:tag name="COMMONDATA" val="eyJoZGlkIjoiY2M1MzcyZWIzZjJmM2EyNzA0ZTYzMzU0ZWMyNjljOGY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WPS 演示</Application>
  <PresentationFormat>全屏显示(4:3)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华文隶书</vt:lpstr>
      <vt:lpstr>Office 主题</vt:lpstr>
      <vt:lpstr>PowerPoint 演示文稿</vt:lpstr>
      <vt:lpstr>制作多媒体作品</vt:lpstr>
      <vt:lpstr>PowerPoint 演示文稿</vt:lpstr>
      <vt:lpstr>第一节   认识多媒体</vt:lpstr>
      <vt:lpstr>第二节   图像的采集与简单加工</vt:lpstr>
      <vt:lpstr>第三节   声音的采集与简答加工</vt:lpstr>
      <vt:lpstr>第四节   视频的采集与简答加工</vt:lpstr>
      <vt:lpstr>第五节   多媒体作品的集成</vt:lpstr>
      <vt:lpstr>第六节   多媒体作品的测试与评价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制作多媒体作品</dc:title>
  <dc:creator>Administrator</dc:creator>
  <cp:lastModifiedBy>18</cp:lastModifiedBy>
  <cp:revision>5</cp:revision>
  <dcterms:created xsi:type="dcterms:W3CDTF">2019-11-05T10:11:00Z</dcterms:created>
  <dcterms:modified xsi:type="dcterms:W3CDTF">2023-02-24T15:07:50Z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F6DBFD0390254CE083899D691EB0EB84</vt:lpwstr>
  </property>
  <property fmtid="{D5CDD505-2E9C-101B-9397-08002B2CF9AE}" pid="3" name="KSOProductBuildVer">
    <vt:lpwstr>2052-11.1.0.13703</vt:lpwstr>
  </property>
</Properties>
</file>