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30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CBE080-78B1-4AF9-99B3-96ED349A9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3648" y="1412776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0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규빈 김</cp:lastModifiedBy>
  <cp:revision>3</cp:revision>
  <dcterms:created xsi:type="dcterms:W3CDTF">2006-10-05T04:04:58Z</dcterms:created>
  <dcterms:modified xsi:type="dcterms:W3CDTF">2019-08-13T12:42:28Z</dcterms:modified>
</cp:coreProperties>
</file>