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79200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602" y="66"/>
      </p:cViewPr>
      <p:guideLst>
        <p:guide orient="horz" pos="24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60346"/>
            <a:ext cx="7772400" cy="16976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488021"/>
            <a:ext cx="6400800" cy="20240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7169"/>
            <a:ext cx="2057400" cy="67576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7169"/>
            <a:ext cx="6019800" cy="67576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5089358"/>
            <a:ext cx="7772400" cy="15730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56850"/>
            <a:ext cx="7772400" cy="173250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848009"/>
            <a:ext cx="4038600" cy="52268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48009"/>
            <a:ext cx="4038600" cy="52268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2843"/>
            <a:ext cx="4040188" cy="7388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511679"/>
            <a:ext cx="4040188" cy="45631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772843"/>
            <a:ext cx="4041775" cy="7388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511679"/>
            <a:ext cx="4041775" cy="45631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315335"/>
            <a:ext cx="3008313" cy="13420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315335"/>
            <a:ext cx="5111750" cy="6759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657342"/>
            <a:ext cx="3008313" cy="54175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5544026"/>
            <a:ext cx="5486400" cy="654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707670"/>
            <a:ext cx="5486400" cy="47520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6198530"/>
            <a:ext cx="5486400" cy="9295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17169"/>
            <a:ext cx="8229600" cy="1320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48009"/>
            <a:ext cx="8229600" cy="5226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7340702"/>
            <a:ext cx="21336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7340702"/>
            <a:ext cx="28956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7340702"/>
            <a:ext cx="21336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89006576" descr="DRW00003f4c2e54">
            <a:extLst>
              <a:ext uri="{FF2B5EF4-FFF2-40B4-BE49-F238E27FC236}">
                <a16:creationId xmlns:a16="http://schemas.microsoft.com/office/drawing/2014/main" id="{0793375C-8273-4FCB-BF80-6199AFEDC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92" y="547870"/>
            <a:ext cx="8316416" cy="68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AF229F-5A84-41AE-8E76-575CFCD4F3A6}"/>
              </a:ext>
            </a:extLst>
          </p:cNvPr>
          <p:cNvSpPr txBox="1"/>
          <p:nvPr/>
        </p:nvSpPr>
        <p:spPr>
          <a:xfrm>
            <a:off x="413792" y="2015803"/>
            <a:ext cx="793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     1                   2                   3                    4                    5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C5452-8B90-4022-85A2-AED70A09D6BF}"/>
              </a:ext>
            </a:extLst>
          </p:cNvPr>
          <p:cNvSpPr txBox="1"/>
          <p:nvPr/>
        </p:nvSpPr>
        <p:spPr>
          <a:xfrm>
            <a:off x="413792" y="3775353"/>
            <a:ext cx="793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     6                   7                   8                    9                   10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04741-C00C-46DC-8B57-A2722032CD17}"/>
              </a:ext>
            </a:extLst>
          </p:cNvPr>
          <p:cNvSpPr txBox="1"/>
          <p:nvPr/>
        </p:nvSpPr>
        <p:spPr>
          <a:xfrm>
            <a:off x="413792" y="5568658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    11                  12                 13                  14                   15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C5497-40E4-4835-88B5-7B0F3A470956}"/>
              </a:ext>
            </a:extLst>
          </p:cNvPr>
          <p:cNvSpPr txBox="1"/>
          <p:nvPr/>
        </p:nvSpPr>
        <p:spPr>
          <a:xfrm>
            <a:off x="413792" y="7355317"/>
            <a:ext cx="790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    16                  17                 18                  19                   20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45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87070648" descr="DRW00003f4c2eac">
            <a:extLst>
              <a:ext uri="{FF2B5EF4-FFF2-40B4-BE49-F238E27FC236}">
                <a16:creationId xmlns:a16="http://schemas.microsoft.com/office/drawing/2014/main" id="{30CD6F60-C7CB-444E-A6A3-40FF2009A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6172211" cy="784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69EB1F-31AC-4C30-AAE4-37776286BB46}"/>
              </a:ext>
            </a:extLst>
          </p:cNvPr>
          <p:cNvSpPr txBox="1"/>
          <p:nvPr/>
        </p:nvSpPr>
        <p:spPr>
          <a:xfrm>
            <a:off x="-224834" y="1439739"/>
            <a:ext cx="670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chemeClr val="bg1"/>
                </a:solidFill>
              </a:rPr>
              <a:t>1              2             3              4              5        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89545-1228-4E15-B746-C9CDA04A0930}"/>
              </a:ext>
            </a:extLst>
          </p:cNvPr>
          <p:cNvSpPr txBox="1"/>
          <p:nvPr/>
        </p:nvSpPr>
        <p:spPr>
          <a:xfrm>
            <a:off x="-247395" y="3453640"/>
            <a:ext cx="683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chemeClr val="bg1"/>
                </a:solidFill>
              </a:rPr>
              <a:t>6              7             8              9             10        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E4C81-4EFE-44DE-808B-465309F63C38}"/>
              </a:ext>
            </a:extLst>
          </p:cNvPr>
          <p:cNvSpPr txBox="1"/>
          <p:nvPr/>
        </p:nvSpPr>
        <p:spPr>
          <a:xfrm>
            <a:off x="-252537" y="5467541"/>
            <a:ext cx="692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    </a:t>
            </a:r>
            <a:r>
              <a:rPr lang="en-US" altLang="ko-KR" dirty="0">
                <a:solidFill>
                  <a:schemeClr val="bg1"/>
                </a:solidFill>
              </a:rPr>
              <a:t>11            12            13             14            15       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70C5A-776C-407A-8F49-3519AAC712D4}"/>
              </a:ext>
            </a:extLst>
          </p:cNvPr>
          <p:cNvSpPr txBox="1"/>
          <p:nvPr/>
        </p:nvSpPr>
        <p:spPr>
          <a:xfrm>
            <a:off x="-252536" y="7396286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    </a:t>
            </a:r>
            <a:r>
              <a:rPr lang="en-US" altLang="ko-KR" dirty="0">
                <a:solidFill>
                  <a:schemeClr val="bg1"/>
                </a:solidFill>
              </a:rPr>
              <a:t>16            17            18             19            20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4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</Words>
  <Application>Microsoft Office PowerPoint</Application>
  <PresentationFormat>사용자 지정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규빈 김</cp:lastModifiedBy>
  <cp:revision>5</cp:revision>
  <dcterms:created xsi:type="dcterms:W3CDTF">2006-10-05T04:04:58Z</dcterms:created>
  <dcterms:modified xsi:type="dcterms:W3CDTF">2019-08-15T17:38:51Z</dcterms:modified>
</cp:coreProperties>
</file>