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D19F4-41E1-4042-AF89-761D9DBAB9F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053D2B-8D4F-4DB6-B6A1-F0D1671758C1}">
      <dgm:prSet/>
      <dgm:spPr/>
      <dgm:t>
        <a:bodyPr/>
        <a:lstStyle/>
        <a:p>
          <a:r>
            <a:rPr lang="en-ID"/>
            <a:t>Oliva Regina (0970356130-69)</a:t>
          </a:r>
          <a:endParaRPr lang="en-US"/>
        </a:p>
      </dgm:t>
    </dgm:pt>
    <dgm:pt modelId="{C082BF96-830A-456A-9EF7-AC62253139F9}" type="parTrans" cxnId="{F847D77C-6697-48F5-9AB8-9875A9DEA0C1}">
      <dgm:prSet/>
      <dgm:spPr/>
      <dgm:t>
        <a:bodyPr/>
        <a:lstStyle/>
        <a:p>
          <a:endParaRPr lang="en-US"/>
        </a:p>
      </dgm:t>
    </dgm:pt>
    <dgm:pt modelId="{0E3D4E7F-20E2-4188-A824-E073591515C0}" type="sibTrans" cxnId="{F847D77C-6697-48F5-9AB8-9875A9DEA0C1}">
      <dgm:prSet/>
      <dgm:spPr/>
      <dgm:t>
        <a:bodyPr/>
        <a:lstStyle/>
        <a:p>
          <a:endParaRPr lang="en-US"/>
        </a:p>
      </dgm:t>
    </dgm:pt>
    <dgm:pt modelId="{47F0AD72-A9CD-4997-A36A-5A1F852972D4}">
      <dgm:prSet/>
      <dgm:spPr/>
      <dgm:t>
        <a:bodyPr/>
        <a:lstStyle/>
        <a:p>
          <a:r>
            <a:rPr lang="en-ID"/>
            <a:t>Gilang Aulia Muhamad (0970356131-11)</a:t>
          </a:r>
          <a:endParaRPr lang="en-US"/>
        </a:p>
      </dgm:t>
    </dgm:pt>
    <dgm:pt modelId="{8B0730AF-69F9-4631-8862-C902358F0875}" type="parTrans" cxnId="{FD0714B0-B56B-46A5-AD13-B6A5BEEB33D3}">
      <dgm:prSet/>
      <dgm:spPr/>
      <dgm:t>
        <a:bodyPr/>
        <a:lstStyle/>
        <a:p>
          <a:endParaRPr lang="en-US"/>
        </a:p>
      </dgm:t>
    </dgm:pt>
    <dgm:pt modelId="{7669F6C0-365A-4E95-89C2-2F368064D9E7}" type="sibTrans" cxnId="{FD0714B0-B56B-46A5-AD13-B6A5BEEB33D3}">
      <dgm:prSet/>
      <dgm:spPr/>
      <dgm:t>
        <a:bodyPr/>
        <a:lstStyle/>
        <a:p>
          <a:endParaRPr lang="en-US"/>
        </a:p>
      </dgm:t>
    </dgm:pt>
    <dgm:pt modelId="{06DD4E8D-5BE6-41E8-9D58-FF423729A62E}">
      <dgm:prSet/>
      <dgm:spPr/>
      <dgm:t>
        <a:bodyPr/>
        <a:lstStyle/>
        <a:p>
          <a:r>
            <a:rPr lang="en-ID"/>
            <a:t>Akhmad Farisinzal Fajar (0970356161-5)</a:t>
          </a:r>
          <a:endParaRPr lang="en-US"/>
        </a:p>
      </dgm:t>
    </dgm:pt>
    <dgm:pt modelId="{0B9FA535-84EF-45D6-B0F3-AC8CA6D66D40}" type="parTrans" cxnId="{B2193018-0E2B-47A8-B80A-5E83706DB21B}">
      <dgm:prSet/>
      <dgm:spPr/>
      <dgm:t>
        <a:bodyPr/>
        <a:lstStyle/>
        <a:p>
          <a:endParaRPr lang="en-US"/>
        </a:p>
      </dgm:t>
    </dgm:pt>
    <dgm:pt modelId="{EA9A481F-E2EF-444F-B945-D8BF1919449D}" type="sibTrans" cxnId="{B2193018-0E2B-47A8-B80A-5E83706DB21B}">
      <dgm:prSet/>
      <dgm:spPr/>
      <dgm:t>
        <a:bodyPr/>
        <a:lstStyle/>
        <a:p>
          <a:endParaRPr lang="en-US"/>
        </a:p>
      </dgm:t>
    </dgm:pt>
    <dgm:pt modelId="{1524429D-F842-4588-A5DF-6F30AF0208DB}">
      <dgm:prSet/>
      <dgm:spPr/>
      <dgm:t>
        <a:bodyPr/>
        <a:lstStyle/>
        <a:p>
          <a:r>
            <a:rPr lang="en-ID"/>
            <a:t>Daniel Krisnanto (0970356131-36)</a:t>
          </a:r>
          <a:endParaRPr lang="en-US"/>
        </a:p>
      </dgm:t>
    </dgm:pt>
    <dgm:pt modelId="{0818750E-DF99-477B-BC68-863E58B290B0}" type="parTrans" cxnId="{8E8B210E-35A9-478D-B219-D7EA30393901}">
      <dgm:prSet/>
      <dgm:spPr/>
      <dgm:t>
        <a:bodyPr/>
        <a:lstStyle/>
        <a:p>
          <a:endParaRPr lang="en-US"/>
        </a:p>
      </dgm:t>
    </dgm:pt>
    <dgm:pt modelId="{AB7A95F3-417E-4B87-B51E-E191A68E1075}" type="sibTrans" cxnId="{8E8B210E-35A9-478D-B219-D7EA30393901}">
      <dgm:prSet/>
      <dgm:spPr/>
      <dgm:t>
        <a:bodyPr/>
        <a:lstStyle/>
        <a:p>
          <a:endParaRPr lang="en-US"/>
        </a:p>
      </dgm:t>
    </dgm:pt>
    <dgm:pt modelId="{EF46E7EB-3443-8145-AE92-A4CDBB0012E5}" type="pres">
      <dgm:prSet presAssocID="{D4AD19F4-41E1-4042-AF89-761D9DBAB9F9}" presName="vert0" presStyleCnt="0">
        <dgm:presLayoutVars>
          <dgm:dir/>
          <dgm:animOne val="branch"/>
          <dgm:animLvl val="lvl"/>
        </dgm:presLayoutVars>
      </dgm:prSet>
      <dgm:spPr/>
    </dgm:pt>
    <dgm:pt modelId="{864EAA2B-8866-8942-9151-AFFCB0B4629C}" type="pres">
      <dgm:prSet presAssocID="{DF053D2B-8D4F-4DB6-B6A1-F0D1671758C1}" presName="thickLine" presStyleLbl="alignNode1" presStyleIdx="0" presStyleCnt="4"/>
      <dgm:spPr/>
    </dgm:pt>
    <dgm:pt modelId="{265A31FC-6A04-A142-8860-878FCC44E38F}" type="pres">
      <dgm:prSet presAssocID="{DF053D2B-8D4F-4DB6-B6A1-F0D1671758C1}" presName="horz1" presStyleCnt="0"/>
      <dgm:spPr/>
    </dgm:pt>
    <dgm:pt modelId="{D65C36E3-390F-CA44-8C74-34F7A069524C}" type="pres">
      <dgm:prSet presAssocID="{DF053D2B-8D4F-4DB6-B6A1-F0D1671758C1}" presName="tx1" presStyleLbl="revTx" presStyleIdx="0" presStyleCnt="4"/>
      <dgm:spPr/>
    </dgm:pt>
    <dgm:pt modelId="{3D49C42C-D5CB-5B49-B3A8-2B9E5150E9BF}" type="pres">
      <dgm:prSet presAssocID="{DF053D2B-8D4F-4DB6-B6A1-F0D1671758C1}" presName="vert1" presStyleCnt="0"/>
      <dgm:spPr/>
    </dgm:pt>
    <dgm:pt modelId="{AFBEDCBF-50CF-0341-BFB2-AD3B7C8F6331}" type="pres">
      <dgm:prSet presAssocID="{47F0AD72-A9CD-4997-A36A-5A1F852972D4}" presName="thickLine" presStyleLbl="alignNode1" presStyleIdx="1" presStyleCnt="4"/>
      <dgm:spPr/>
    </dgm:pt>
    <dgm:pt modelId="{17A478F0-E1BC-8841-8C61-AE50E03C426F}" type="pres">
      <dgm:prSet presAssocID="{47F0AD72-A9CD-4997-A36A-5A1F852972D4}" presName="horz1" presStyleCnt="0"/>
      <dgm:spPr/>
    </dgm:pt>
    <dgm:pt modelId="{569C72D4-6AC2-2047-A205-64FB06EF64F8}" type="pres">
      <dgm:prSet presAssocID="{47F0AD72-A9CD-4997-A36A-5A1F852972D4}" presName="tx1" presStyleLbl="revTx" presStyleIdx="1" presStyleCnt="4"/>
      <dgm:spPr/>
    </dgm:pt>
    <dgm:pt modelId="{16CAE2B9-34B1-B14A-8629-DAAB1D4D14A9}" type="pres">
      <dgm:prSet presAssocID="{47F0AD72-A9CD-4997-A36A-5A1F852972D4}" presName="vert1" presStyleCnt="0"/>
      <dgm:spPr/>
    </dgm:pt>
    <dgm:pt modelId="{6E719DF3-C712-F746-9362-17919336464C}" type="pres">
      <dgm:prSet presAssocID="{06DD4E8D-5BE6-41E8-9D58-FF423729A62E}" presName="thickLine" presStyleLbl="alignNode1" presStyleIdx="2" presStyleCnt="4"/>
      <dgm:spPr/>
    </dgm:pt>
    <dgm:pt modelId="{D0DA1B31-F5FD-CE41-8760-890EF2538A27}" type="pres">
      <dgm:prSet presAssocID="{06DD4E8D-5BE6-41E8-9D58-FF423729A62E}" presName="horz1" presStyleCnt="0"/>
      <dgm:spPr/>
    </dgm:pt>
    <dgm:pt modelId="{671EA43C-366E-E54F-A106-DFE771457835}" type="pres">
      <dgm:prSet presAssocID="{06DD4E8D-5BE6-41E8-9D58-FF423729A62E}" presName="tx1" presStyleLbl="revTx" presStyleIdx="2" presStyleCnt="4"/>
      <dgm:spPr/>
    </dgm:pt>
    <dgm:pt modelId="{B09E91BE-5265-1C47-8072-BBCF9017D9B6}" type="pres">
      <dgm:prSet presAssocID="{06DD4E8D-5BE6-41E8-9D58-FF423729A62E}" presName="vert1" presStyleCnt="0"/>
      <dgm:spPr/>
    </dgm:pt>
    <dgm:pt modelId="{B8CCD118-EBFF-1E4E-A065-7744698E34F9}" type="pres">
      <dgm:prSet presAssocID="{1524429D-F842-4588-A5DF-6F30AF0208DB}" presName="thickLine" presStyleLbl="alignNode1" presStyleIdx="3" presStyleCnt="4"/>
      <dgm:spPr/>
    </dgm:pt>
    <dgm:pt modelId="{C12F8F1E-1B5B-174C-BC3D-171FA2F449F9}" type="pres">
      <dgm:prSet presAssocID="{1524429D-F842-4588-A5DF-6F30AF0208DB}" presName="horz1" presStyleCnt="0"/>
      <dgm:spPr/>
    </dgm:pt>
    <dgm:pt modelId="{DB592B20-2464-E14B-9556-ED6ACDE01D86}" type="pres">
      <dgm:prSet presAssocID="{1524429D-F842-4588-A5DF-6F30AF0208DB}" presName="tx1" presStyleLbl="revTx" presStyleIdx="3" presStyleCnt="4"/>
      <dgm:spPr/>
    </dgm:pt>
    <dgm:pt modelId="{73786737-5F8D-4542-99D7-E6A70219DA13}" type="pres">
      <dgm:prSet presAssocID="{1524429D-F842-4588-A5DF-6F30AF0208DB}" presName="vert1" presStyleCnt="0"/>
      <dgm:spPr/>
    </dgm:pt>
  </dgm:ptLst>
  <dgm:cxnLst>
    <dgm:cxn modelId="{8E8B210E-35A9-478D-B219-D7EA30393901}" srcId="{D4AD19F4-41E1-4042-AF89-761D9DBAB9F9}" destId="{1524429D-F842-4588-A5DF-6F30AF0208DB}" srcOrd="3" destOrd="0" parTransId="{0818750E-DF99-477B-BC68-863E58B290B0}" sibTransId="{AB7A95F3-417E-4B87-B51E-E191A68E1075}"/>
    <dgm:cxn modelId="{B2193018-0E2B-47A8-B80A-5E83706DB21B}" srcId="{D4AD19F4-41E1-4042-AF89-761D9DBAB9F9}" destId="{06DD4E8D-5BE6-41E8-9D58-FF423729A62E}" srcOrd="2" destOrd="0" parTransId="{0B9FA535-84EF-45D6-B0F3-AC8CA6D66D40}" sibTransId="{EA9A481F-E2EF-444F-B945-D8BF1919449D}"/>
    <dgm:cxn modelId="{A99A2E22-D3C4-5A46-A08E-785C703B525D}" type="presOf" srcId="{1524429D-F842-4588-A5DF-6F30AF0208DB}" destId="{DB592B20-2464-E14B-9556-ED6ACDE01D86}" srcOrd="0" destOrd="0" presId="urn:microsoft.com/office/officeart/2008/layout/LinedList"/>
    <dgm:cxn modelId="{73A63A31-46C1-1B4F-8054-60AB0CC1982B}" type="presOf" srcId="{DF053D2B-8D4F-4DB6-B6A1-F0D1671758C1}" destId="{D65C36E3-390F-CA44-8C74-34F7A069524C}" srcOrd="0" destOrd="0" presId="urn:microsoft.com/office/officeart/2008/layout/LinedList"/>
    <dgm:cxn modelId="{CD141546-D851-6F45-8F23-6DAC50231119}" type="presOf" srcId="{D4AD19F4-41E1-4042-AF89-761D9DBAB9F9}" destId="{EF46E7EB-3443-8145-AE92-A4CDBB0012E5}" srcOrd="0" destOrd="0" presId="urn:microsoft.com/office/officeart/2008/layout/LinedList"/>
    <dgm:cxn modelId="{F847D77C-6697-48F5-9AB8-9875A9DEA0C1}" srcId="{D4AD19F4-41E1-4042-AF89-761D9DBAB9F9}" destId="{DF053D2B-8D4F-4DB6-B6A1-F0D1671758C1}" srcOrd="0" destOrd="0" parTransId="{C082BF96-830A-456A-9EF7-AC62253139F9}" sibTransId="{0E3D4E7F-20E2-4188-A824-E073591515C0}"/>
    <dgm:cxn modelId="{B9AA22A0-4D92-FE4C-BFE4-B863C7E70832}" type="presOf" srcId="{47F0AD72-A9CD-4997-A36A-5A1F852972D4}" destId="{569C72D4-6AC2-2047-A205-64FB06EF64F8}" srcOrd="0" destOrd="0" presId="urn:microsoft.com/office/officeart/2008/layout/LinedList"/>
    <dgm:cxn modelId="{FD0714B0-B56B-46A5-AD13-B6A5BEEB33D3}" srcId="{D4AD19F4-41E1-4042-AF89-761D9DBAB9F9}" destId="{47F0AD72-A9CD-4997-A36A-5A1F852972D4}" srcOrd="1" destOrd="0" parTransId="{8B0730AF-69F9-4631-8862-C902358F0875}" sibTransId="{7669F6C0-365A-4E95-89C2-2F368064D9E7}"/>
    <dgm:cxn modelId="{38C1A7CB-B4DA-114A-B861-C5A39C5E1879}" type="presOf" srcId="{06DD4E8D-5BE6-41E8-9D58-FF423729A62E}" destId="{671EA43C-366E-E54F-A106-DFE771457835}" srcOrd="0" destOrd="0" presId="urn:microsoft.com/office/officeart/2008/layout/LinedList"/>
    <dgm:cxn modelId="{F637BF70-B123-FB49-AD1B-182E6293D040}" type="presParOf" srcId="{EF46E7EB-3443-8145-AE92-A4CDBB0012E5}" destId="{864EAA2B-8866-8942-9151-AFFCB0B4629C}" srcOrd="0" destOrd="0" presId="urn:microsoft.com/office/officeart/2008/layout/LinedList"/>
    <dgm:cxn modelId="{EAD6BF18-8B06-0E47-AD85-2128FC1517E2}" type="presParOf" srcId="{EF46E7EB-3443-8145-AE92-A4CDBB0012E5}" destId="{265A31FC-6A04-A142-8860-878FCC44E38F}" srcOrd="1" destOrd="0" presId="urn:microsoft.com/office/officeart/2008/layout/LinedList"/>
    <dgm:cxn modelId="{DD7C071C-10AE-F14B-A947-DC9DD1D70260}" type="presParOf" srcId="{265A31FC-6A04-A142-8860-878FCC44E38F}" destId="{D65C36E3-390F-CA44-8C74-34F7A069524C}" srcOrd="0" destOrd="0" presId="urn:microsoft.com/office/officeart/2008/layout/LinedList"/>
    <dgm:cxn modelId="{8B2532A9-DFE9-714F-92B7-92FB33D8CE01}" type="presParOf" srcId="{265A31FC-6A04-A142-8860-878FCC44E38F}" destId="{3D49C42C-D5CB-5B49-B3A8-2B9E5150E9BF}" srcOrd="1" destOrd="0" presId="urn:microsoft.com/office/officeart/2008/layout/LinedList"/>
    <dgm:cxn modelId="{56495587-09A2-F147-A2AE-BB6596C4C639}" type="presParOf" srcId="{EF46E7EB-3443-8145-AE92-A4CDBB0012E5}" destId="{AFBEDCBF-50CF-0341-BFB2-AD3B7C8F6331}" srcOrd="2" destOrd="0" presId="urn:microsoft.com/office/officeart/2008/layout/LinedList"/>
    <dgm:cxn modelId="{D940D8AA-BE01-B140-B4FD-B08B8A4D64E1}" type="presParOf" srcId="{EF46E7EB-3443-8145-AE92-A4CDBB0012E5}" destId="{17A478F0-E1BC-8841-8C61-AE50E03C426F}" srcOrd="3" destOrd="0" presId="urn:microsoft.com/office/officeart/2008/layout/LinedList"/>
    <dgm:cxn modelId="{B73A43E7-FAC7-5844-B346-454598C73913}" type="presParOf" srcId="{17A478F0-E1BC-8841-8C61-AE50E03C426F}" destId="{569C72D4-6AC2-2047-A205-64FB06EF64F8}" srcOrd="0" destOrd="0" presId="urn:microsoft.com/office/officeart/2008/layout/LinedList"/>
    <dgm:cxn modelId="{F65B3362-EC8F-FC4C-BC52-D192BB5F0E30}" type="presParOf" srcId="{17A478F0-E1BC-8841-8C61-AE50E03C426F}" destId="{16CAE2B9-34B1-B14A-8629-DAAB1D4D14A9}" srcOrd="1" destOrd="0" presId="urn:microsoft.com/office/officeart/2008/layout/LinedList"/>
    <dgm:cxn modelId="{967A86B3-5E1E-A54A-B624-46E551CF11BA}" type="presParOf" srcId="{EF46E7EB-3443-8145-AE92-A4CDBB0012E5}" destId="{6E719DF3-C712-F746-9362-17919336464C}" srcOrd="4" destOrd="0" presId="urn:microsoft.com/office/officeart/2008/layout/LinedList"/>
    <dgm:cxn modelId="{711F5D47-42F0-FD42-879E-CD46C58830A8}" type="presParOf" srcId="{EF46E7EB-3443-8145-AE92-A4CDBB0012E5}" destId="{D0DA1B31-F5FD-CE41-8760-890EF2538A27}" srcOrd="5" destOrd="0" presId="urn:microsoft.com/office/officeart/2008/layout/LinedList"/>
    <dgm:cxn modelId="{35DAC678-1B70-5E45-86B2-6C803D555565}" type="presParOf" srcId="{D0DA1B31-F5FD-CE41-8760-890EF2538A27}" destId="{671EA43C-366E-E54F-A106-DFE771457835}" srcOrd="0" destOrd="0" presId="urn:microsoft.com/office/officeart/2008/layout/LinedList"/>
    <dgm:cxn modelId="{935D6A14-C57C-9F4D-9AB8-91EA7884DAC2}" type="presParOf" srcId="{D0DA1B31-F5FD-CE41-8760-890EF2538A27}" destId="{B09E91BE-5265-1C47-8072-BBCF9017D9B6}" srcOrd="1" destOrd="0" presId="urn:microsoft.com/office/officeart/2008/layout/LinedList"/>
    <dgm:cxn modelId="{F7C3930B-EACB-F248-8270-BC6757EB258A}" type="presParOf" srcId="{EF46E7EB-3443-8145-AE92-A4CDBB0012E5}" destId="{B8CCD118-EBFF-1E4E-A065-7744698E34F9}" srcOrd="6" destOrd="0" presId="urn:microsoft.com/office/officeart/2008/layout/LinedList"/>
    <dgm:cxn modelId="{ED31B08B-1599-0F4E-BB2D-C91F17F8B31C}" type="presParOf" srcId="{EF46E7EB-3443-8145-AE92-A4CDBB0012E5}" destId="{C12F8F1E-1B5B-174C-BC3D-171FA2F449F9}" srcOrd="7" destOrd="0" presId="urn:microsoft.com/office/officeart/2008/layout/LinedList"/>
    <dgm:cxn modelId="{BF2ED7B3-AD73-6145-8D1E-7819488CE8DC}" type="presParOf" srcId="{C12F8F1E-1B5B-174C-BC3D-171FA2F449F9}" destId="{DB592B20-2464-E14B-9556-ED6ACDE01D86}" srcOrd="0" destOrd="0" presId="urn:microsoft.com/office/officeart/2008/layout/LinedList"/>
    <dgm:cxn modelId="{32C44191-17C1-604E-8AC0-5F5223405B83}" type="presParOf" srcId="{C12F8F1E-1B5B-174C-BC3D-171FA2F449F9}" destId="{73786737-5F8D-4542-99D7-E6A70219DA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039F6E-B9FC-497E-98DE-7777B0276193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257F89-721E-4A7B-9038-0763D0011D52}">
      <dgm:prSet/>
      <dgm:spPr/>
      <dgm:t>
        <a:bodyPr/>
        <a:lstStyle/>
        <a:p>
          <a:r>
            <a:rPr lang="en-US"/>
            <a:t>Flask</a:t>
          </a:r>
        </a:p>
      </dgm:t>
    </dgm:pt>
    <dgm:pt modelId="{712CA87A-9E90-4153-8529-A5602C012AD5}" type="parTrans" cxnId="{86349DAD-3368-4DDB-9C5E-A4C34D060D7A}">
      <dgm:prSet/>
      <dgm:spPr/>
      <dgm:t>
        <a:bodyPr/>
        <a:lstStyle/>
        <a:p>
          <a:endParaRPr lang="en-US"/>
        </a:p>
      </dgm:t>
    </dgm:pt>
    <dgm:pt modelId="{40EB7E72-9F59-4A04-B39C-5A5CA935AFAA}" type="sibTrans" cxnId="{86349DAD-3368-4DDB-9C5E-A4C34D060D7A}">
      <dgm:prSet/>
      <dgm:spPr/>
      <dgm:t>
        <a:bodyPr/>
        <a:lstStyle/>
        <a:p>
          <a:endParaRPr lang="en-US"/>
        </a:p>
      </dgm:t>
    </dgm:pt>
    <dgm:pt modelId="{38C68AFB-CF8E-4C13-ADFB-CEC92FFB7506}">
      <dgm:prSet/>
      <dgm:spPr/>
      <dgm:t>
        <a:bodyPr/>
        <a:lstStyle/>
        <a:p>
          <a:r>
            <a:rPr lang="en-US"/>
            <a:t>SQLite</a:t>
          </a:r>
        </a:p>
      </dgm:t>
    </dgm:pt>
    <dgm:pt modelId="{FEA8BEF2-4B16-408F-BFCF-09908AE7501D}" type="parTrans" cxnId="{0FEEE9C4-F1EA-43CA-9165-84668D0B7776}">
      <dgm:prSet/>
      <dgm:spPr/>
      <dgm:t>
        <a:bodyPr/>
        <a:lstStyle/>
        <a:p>
          <a:endParaRPr lang="en-US"/>
        </a:p>
      </dgm:t>
    </dgm:pt>
    <dgm:pt modelId="{FF0C521C-BB5C-49E3-BF40-1B32B1402582}" type="sibTrans" cxnId="{0FEEE9C4-F1EA-43CA-9165-84668D0B7776}">
      <dgm:prSet/>
      <dgm:spPr/>
      <dgm:t>
        <a:bodyPr/>
        <a:lstStyle/>
        <a:p>
          <a:endParaRPr lang="en-US"/>
        </a:p>
      </dgm:t>
    </dgm:pt>
    <dgm:pt modelId="{8A205F87-2C17-4A7F-A262-C6E567E618B0}">
      <dgm:prSet/>
      <dgm:spPr/>
      <dgm:t>
        <a:bodyPr/>
        <a:lstStyle/>
        <a:p>
          <a:r>
            <a:rPr lang="en-US"/>
            <a:t>FPDF</a:t>
          </a:r>
        </a:p>
      </dgm:t>
    </dgm:pt>
    <dgm:pt modelId="{8B2CE606-1F21-43F7-B194-6C864862A53A}" type="parTrans" cxnId="{2BA075C0-F09D-442A-A81A-DF657C3E0FD6}">
      <dgm:prSet/>
      <dgm:spPr/>
      <dgm:t>
        <a:bodyPr/>
        <a:lstStyle/>
        <a:p>
          <a:endParaRPr lang="en-US"/>
        </a:p>
      </dgm:t>
    </dgm:pt>
    <dgm:pt modelId="{46A0D6D1-2C4E-4561-A4C0-7950EDBDBB14}" type="sibTrans" cxnId="{2BA075C0-F09D-442A-A81A-DF657C3E0FD6}">
      <dgm:prSet/>
      <dgm:spPr/>
      <dgm:t>
        <a:bodyPr/>
        <a:lstStyle/>
        <a:p>
          <a:endParaRPr lang="en-US"/>
        </a:p>
      </dgm:t>
    </dgm:pt>
    <dgm:pt modelId="{916362DC-1A71-7E41-8C62-AE293C1B25D9}" type="pres">
      <dgm:prSet presAssocID="{C1039F6E-B9FC-497E-98DE-7777B0276193}" presName="Name0" presStyleCnt="0">
        <dgm:presLayoutVars>
          <dgm:dir/>
          <dgm:resizeHandles val="exact"/>
        </dgm:presLayoutVars>
      </dgm:prSet>
      <dgm:spPr/>
    </dgm:pt>
    <dgm:pt modelId="{9612AF13-4C6A-9249-B0ED-9D3D78886ADD}" type="pres">
      <dgm:prSet presAssocID="{86257F89-721E-4A7B-9038-0763D0011D52}" presName="node" presStyleLbl="node1" presStyleIdx="0" presStyleCnt="3">
        <dgm:presLayoutVars>
          <dgm:bulletEnabled val="1"/>
        </dgm:presLayoutVars>
      </dgm:prSet>
      <dgm:spPr/>
    </dgm:pt>
    <dgm:pt modelId="{A793A3FF-DA38-AB4B-83B4-0727C8C98984}" type="pres">
      <dgm:prSet presAssocID="{40EB7E72-9F59-4A04-B39C-5A5CA935AFAA}" presName="sibTrans" presStyleLbl="sibTrans2D1" presStyleIdx="0" presStyleCnt="2"/>
      <dgm:spPr/>
    </dgm:pt>
    <dgm:pt modelId="{7E3098C3-0DCE-414E-AE03-5073C6EFE7E9}" type="pres">
      <dgm:prSet presAssocID="{40EB7E72-9F59-4A04-B39C-5A5CA935AFAA}" presName="connectorText" presStyleLbl="sibTrans2D1" presStyleIdx="0" presStyleCnt="2"/>
      <dgm:spPr/>
    </dgm:pt>
    <dgm:pt modelId="{6377B70B-094C-1540-AB97-46C08E9FFB63}" type="pres">
      <dgm:prSet presAssocID="{38C68AFB-CF8E-4C13-ADFB-CEC92FFB7506}" presName="node" presStyleLbl="node1" presStyleIdx="1" presStyleCnt="3">
        <dgm:presLayoutVars>
          <dgm:bulletEnabled val="1"/>
        </dgm:presLayoutVars>
      </dgm:prSet>
      <dgm:spPr/>
    </dgm:pt>
    <dgm:pt modelId="{1867A460-1ECC-BA4E-971B-C0E515F81ADF}" type="pres">
      <dgm:prSet presAssocID="{FF0C521C-BB5C-49E3-BF40-1B32B1402582}" presName="sibTrans" presStyleLbl="sibTrans2D1" presStyleIdx="1" presStyleCnt="2"/>
      <dgm:spPr/>
    </dgm:pt>
    <dgm:pt modelId="{9E41F414-B7CD-1549-A48E-FAFE4F97B2BF}" type="pres">
      <dgm:prSet presAssocID="{FF0C521C-BB5C-49E3-BF40-1B32B1402582}" presName="connectorText" presStyleLbl="sibTrans2D1" presStyleIdx="1" presStyleCnt="2"/>
      <dgm:spPr/>
    </dgm:pt>
    <dgm:pt modelId="{1F39AD70-BD88-2944-890E-0F3BC160A4B4}" type="pres">
      <dgm:prSet presAssocID="{8A205F87-2C17-4A7F-A262-C6E567E618B0}" presName="node" presStyleLbl="node1" presStyleIdx="2" presStyleCnt="3">
        <dgm:presLayoutVars>
          <dgm:bulletEnabled val="1"/>
        </dgm:presLayoutVars>
      </dgm:prSet>
      <dgm:spPr/>
    </dgm:pt>
  </dgm:ptLst>
  <dgm:cxnLst>
    <dgm:cxn modelId="{024B254A-5828-DB49-9117-FD9DFCC8F70A}" type="presOf" srcId="{86257F89-721E-4A7B-9038-0763D0011D52}" destId="{9612AF13-4C6A-9249-B0ED-9D3D78886ADD}" srcOrd="0" destOrd="0" presId="urn:microsoft.com/office/officeart/2005/8/layout/process1"/>
    <dgm:cxn modelId="{A79C9854-E08D-814C-A3A1-D642E82577D9}" type="presOf" srcId="{40EB7E72-9F59-4A04-B39C-5A5CA935AFAA}" destId="{7E3098C3-0DCE-414E-AE03-5073C6EFE7E9}" srcOrd="1" destOrd="0" presId="urn:microsoft.com/office/officeart/2005/8/layout/process1"/>
    <dgm:cxn modelId="{8467035F-60B7-B54F-9E38-B55DEECF25FE}" type="presOf" srcId="{38C68AFB-CF8E-4C13-ADFB-CEC92FFB7506}" destId="{6377B70B-094C-1540-AB97-46C08E9FFB63}" srcOrd="0" destOrd="0" presId="urn:microsoft.com/office/officeart/2005/8/layout/process1"/>
    <dgm:cxn modelId="{D8039563-4CA5-8E4A-802F-4690E131E7A7}" type="presOf" srcId="{FF0C521C-BB5C-49E3-BF40-1B32B1402582}" destId="{9E41F414-B7CD-1549-A48E-FAFE4F97B2BF}" srcOrd="1" destOrd="0" presId="urn:microsoft.com/office/officeart/2005/8/layout/process1"/>
    <dgm:cxn modelId="{8F247467-FBDA-D34F-8A1B-1429D2C09987}" type="presOf" srcId="{8A205F87-2C17-4A7F-A262-C6E567E618B0}" destId="{1F39AD70-BD88-2944-890E-0F3BC160A4B4}" srcOrd="0" destOrd="0" presId="urn:microsoft.com/office/officeart/2005/8/layout/process1"/>
    <dgm:cxn modelId="{0A44296A-DF12-BA44-BDA5-8DE53DDE2A4A}" type="presOf" srcId="{FF0C521C-BB5C-49E3-BF40-1B32B1402582}" destId="{1867A460-1ECC-BA4E-971B-C0E515F81ADF}" srcOrd="0" destOrd="0" presId="urn:microsoft.com/office/officeart/2005/8/layout/process1"/>
    <dgm:cxn modelId="{F23E0879-9F17-9547-96BA-DF242446F131}" type="presOf" srcId="{40EB7E72-9F59-4A04-B39C-5A5CA935AFAA}" destId="{A793A3FF-DA38-AB4B-83B4-0727C8C98984}" srcOrd="0" destOrd="0" presId="urn:microsoft.com/office/officeart/2005/8/layout/process1"/>
    <dgm:cxn modelId="{86349DAD-3368-4DDB-9C5E-A4C34D060D7A}" srcId="{C1039F6E-B9FC-497E-98DE-7777B0276193}" destId="{86257F89-721E-4A7B-9038-0763D0011D52}" srcOrd="0" destOrd="0" parTransId="{712CA87A-9E90-4153-8529-A5602C012AD5}" sibTransId="{40EB7E72-9F59-4A04-B39C-5A5CA935AFAA}"/>
    <dgm:cxn modelId="{2DC563B7-9115-8A4F-AB0F-D21F776DB927}" type="presOf" srcId="{C1039F6E-B9FC-497E-98DE-7777B0276193}" destId="{916362DC-1A71-7E41-8C62-AE293C1B25D9}" srcOrd="0" destOrd="0" presId="urn:microsoft.com/office/officeart/2005/8/layout/process1"/>
    <dgm:cxn modelId="{2BA075C0-F09D-442A-A81A-DF657C3E0FD6}" srcId="{C1039F6E-B9FC-497E-98DE-7777B0276193}" destId="{8A205F87-2C17-4A7F-A262-C6E567E618B0}" srcOrd="2" destOrd="0" parTransId="{8B2CE606-1F21-43F7-B194-6C864862A53A}" sibTransId="{46A0D6D1-2C4E-4561-A4C0-7950EDBDBB14}"/>
    <dgm:cxn modelId="{0FEEE9C4-F1EA-43CA-9165-84668D0B7776}" srcId="{C1039F6E-B9FC-497E-98DE-7777B0276193}" destId="{38C68AFB-CF8E-4C13-ADFB-CEC92FFB7506}" srcOrd="1" destOrd="0" parTransId="{FEA8BEF2-4B16-408F-BFCF-09908AE7501D}" sibTransId="{FF0C521C-BB5C-49E3-BF40-1B32B1402582}"/>
    <dgm:cxn modelId="{0460CEB4-0C56-1747-B5EF-3FABD2023ED4}" type="presParOf" srcId="{916362DC-1A71-7E41-8C62-AE293C1B25D9}" destId="{9612AF13-4C6A-9249-B0ED-9D3D78886ADD}" srcOrd="0" destOrd="0" presId="urn:microsoft.com/office/officeart/2005/8/layout/process1"/>
    <dgm:cxn modelId="{A7EB33DB-BBE6-E846-A21B-8E1CD9F5B5A1}" type="presParOf" srcId="{916362DC-1A71-7E41-8C62-AE293C1B25D9}" destId="{A793A3FF-DA38-AB4B-83B4-0727C8C98984}" srcOrd="1" destOrd="0" presId="urn:microsoft.com/office/officeart/2005/8/layout/process1"/>
    <dgm:cxn modelId="{5890554B-2812-2B4A-9584-8B542A175E08}" type="presParOf" srcId="{A793A3FF-DA38-AB4B-83B4-0727C8C98984}" destId="{7E3098C3-0DCE-414E-AE03-5073C6EFE7E9}" srcOrd="0" destOrd="0" presId="urn:microsoft.com/office/officeart/2005/8/layout/process1"/>
    <dgm:cxn modelId="{B1C95DBD-1A64-4448-9A15-7BBCBCFB0DA3}" type="presParOf" srcId="{916362DC-1A71-7E41-8C62-AE293C1B25D9}" destId="{6377B70B-094C-1540-AB97-46C08E9FFB63}" srcOrd="2" destOrd="0" presId="urn:microsoft.com/office/officeart/2005/8/layout/process1"/>
    <dgm:cxn modelId="{ABC6D4A8-B8BB-C74D-A606-F6B8266FA202}" type="presParOf" srcId="{916362DC-1A71-7E41-8C62-AE293C1B25D9}" destId="{1867A460-1ECC-BA4E-971B-C0E515F81ADF}" srcOrd="3" destOrd="0" presId="urn:microsoft.com/office/officeart/2005/8/layout/process1"/>
    <dgm:cxn modelId="{0E863BAD-7C62-5B46-A471-B3F32CD038BA}" type="presParOf" srcId="{1867A460-1ECC-BA4E-971B-C0E515F81ADF}" destId="{9E41F414-B7CD-1549-A48E-FAFE4F97B2BF}" srcOrd="0" destOrd="0" presId="urn:microsoft.com/office/officeart/2005/8/layout/process1"/>
    <dgm:cxn modelId="{A441A776-39D0-7E44-A181-E4731267235E}" type="presParOf" srcId="{916362DC-1A71-7E41-8C62-AE293C1B25D9}" destId="{1F39AD70-BD88-2944-890E-0F3BC160A4B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EAA2B-8866-8942-9151-AFFCB0B4629C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5C36E3-390F-CA44-8C74-34F7A069524C}">
      <dsp:nvSpPr>
        <dsp:cNvPr id="0" name=""/>
        <dsp:cNvSpPr/>
      </dsp:nvSpPr>
      <dsp:spPr>
        <a:xfrm>
          <a:off x="0" y="0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Oliva Regina (0970356130-69)</a:t>
          </a:r>
          <a:endParaRPr lang="en-US" sz="4000" kern="1200"/>
        </a:p>
      </dsp:txBody>
      <dsp:txXfrm>
        <a:off x="0" y="0"/>
        <a:ext cx="10820400" cy="882515"/>
      </dsp:txXfrm>
    </dsp:sp>
    <dsp:sp modelId="{AFBEDCBF-50CF-0341-BFB2-AD3B7C8F6331}">
      <dsp:nvSpPr>
        <dsp:cNvPr id="0" name=""/>
        <dsp:cNvSpPr/>
      </dsp:nvSpPr>
      <dsp:spPr>
        <a:xfrm>
          <a:off x="0" y="882515"/>
          <a:ext cx="10820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C72D4-6AC2-2047-A205-64FB06EF64F8}">
      <dsp:nvSpPr>
        <dsp:cNvPr id="0" name=""/>
        <dsp:cNvSpPr/>
      </dsp:nvSpPr>
      <dsp:spPr>
        <a:xfrm>
          <a:off x="0" y="882515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Gilang Aulia Muhamad (0970356131-11)</a:t>
          </a:r>
          <a:endParaRPr lang="en-US" sz="4000" kern="1200"/>
        </a:p>
      </dsp:txBody>
      <dsp:txXfrm>
        <a:off x="0" y="882515"/>
        <a:ext cx="10820400" cy="882515"/>
      </dsp:txXfrm>
    </dsp:sp>
    <dsp:sp modelId="{6E719DF3-C712-F746-9362-17919336464C}">
      <dsp:nvSpPr>
        <dsp:cNvPr id="0" name=""/>
        <dsp:cNvSpPr/>
      </dsp:nvSpPr>
      <dsp:spPr>
        <a:xfrm>
          <a:off x="0" y="1765031"/>
          <a:ext cx="10820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1EA43C-366E-E54F-A106-DFE771457835}">
      <dsp:nvSpPr>
        <dsp:cNvPr id="0" name=""/>
        <dsp:cNvSpPr/>
      </dsp:nvSpPr>
      <dsp:spPr>
        <a:xfrm>
          <a:off x="0" y="1765031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Akhmad Farisinzal Fajar (0970356161-5)</a:t>
          </a:r>
          <a:endParaRPr lang="en-US" sz="4000" kern="1200"/>
        </a:p>
      </dsp:txBody>
      <dsp:txXfrm>
        <a:off x="0" y="1765031"/>
        <a:ext cx="10820400" cy="882515"/>
      </dsp:txXfrm>
    </dsp:sp>
    <dsp:sp modelId="{B8CCD118-EBFF-1E4E-A065-7744698E34F9}">
      <dsp:nvSpPr>
        <dsp:cNvPr id="0" name=""/>
        <dsp:cNvSpPr/>
      </dsp:nvSpPr>
      <dsp:spPr>
        <a:xfrm>
          <a:off x="0" y="2647546"/>
          <a:ext cx="108204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92B20-2464-E14B-9556-ED6ACDE01D86}">
      <dsp:nvSpPr>
        <dsp:cNvPr id="0" name=""/>
        <dsp:cNvSpPr/>
      </dsp:nvSpPr>
      <dsp:spPr>
        <a:xfrm>
          <a:off x="0" y="2647546"/>
          <a:ext cx="10820400" cy="882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4000" kern="1200"/>
            <a:t>Daniel Krisnanto (0970356131-36)</a:t>
          </a:r>
          <a:endParaRPr lang="en-US" sz="4000" kern="1200"/>
        </a:p>
      </dsp:txBody>
      <dsp:txXfrm>
        <a:off x="0" y="2647546"/>
        <a:ext cx="10820400" cy="882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2AF13-4C6A-9249-B0ED-9D3D78886ADD}">
      <dsp:nvSpPr>
        <dsp:cNvPr id="0" name=""/>
        <dsp:cNvSpPr/>
      </dsp:nvSpPr>
      <dsp:spPr>
        <a:xfrm>
          <a:off x="5628" y="2039014"/>
          <a:ext cx="1682299" cy="1009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Flask</a:t>
          </a:r>
        </a:p>
      </dsp:txBody>
      <dsp:txXfrm>
        <a:off x="35192" y="2068578"/>
        <a:ext cx="1623171" cy="950251"/>
      </dsp:txXfrm>
    </dsp:sp>
    <dsp:sp modelId="{A793A3FF-DA38-AB4B-83B4-0727C8C98984}">
      <dsp:nvSpPr>
        <dsp:cNvPr id="0" name=""/>
        <dsp:cNvSpPr/>
      </dsp:nvSpPr>
      <dsp:spPr>
        <a:xfrm>
          <a:off x="1856157" y="2335099"/>
          <a:ext cx="356647" cy="417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56157" y="2418541"/>
        <a:ext cx="249653" cy="250326"/>
      </dsp:txXfrm>
    </dsp:sp>
    <dsp:sp modelId="{6377B70B-094C-1540-AB97-46C08E9FFB63}">
      <dsp:nvSpPr>
        <dsp:cNvPr id="0" name=""/>
        <dsp:cNvSpPr/>
      </dsp:nvSpPr>
      <dsp:spPr>
        <a:xfrm>
          <a:off x="2360847" y="2039014"/>
          <a:ext cx="1682299" cy="1009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SQLite</a:t>
          </a:r>
        </a:p>
      </dsp:txBody>
      <dsp:txXfrm>
        <a:off x="2390411" y="2068578"/>
        <a:ext cx="1623171" cy="950251"/>
      </dsp:txXfrm>
    </dsp:sp>
    <dsp:sp modelId="{1867A460-1ECC-BA4E-971B-C0E515F81ADF}">
      <dsp:nvSpPr>
        <dsp:cNvPr id="0" name=""/>
        <dsp:cNvSpPr/>
      </dsp:nvSpPr>
      <dsp:spPr>
        <a:xfrm>
          <a:off x="4211376" y="2335099"/>
          <a:ext cx="356647" cy="41721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211376" y="2418541"/>
        <a:ext cx="249653" cy="250326"/>
      </dsp:txXfrm>
    </dsp:sp>
    <dsp:sp modelId="{1F39AD70-BD88-2944-890E-0F3BC160A4B4}">
      <dsp:nvSpPr>
        <dsp:cNvPr id="0" name=""/>
        <dsp:cNvSpPr/>
      </dsp:nvSpPr>
      <dsp:spPr>
        <a:xfrm>
          <a:off x="4716066" y="2039014"/>
          <a:ext cx="1682299" cy="10093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FPDF</a:t>
          </a:r>
        </a:p>
      </dsp:txBody>
      <dsp:txXfrm>
        <a:off x="4745630" y="2068578"/>
        <a:ext cx="1623171" cy="950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1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56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4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2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8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7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2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4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3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8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E1541-ED5D-3E41-A7CF-3B78862B1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4600"/>
              <a:t>FormAutomation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4C67F-63F6-4644-8C9A-C688D406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By Group S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2B54-2EFC-E64F-9B6A-31118A07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MEMBER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E3E60-6570-4BE6-974A-1C80DAE12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90266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99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3CDA0-5E8E-DE45-9801-F0154BA5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5896-734D-5B43-9AB9-CD290D67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/>
              <a:t>Membuat Form Komitmen dan Form PertanggungJawaban dari data karyawan / peserta pelatihan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CBFCE-8C3A-E24A-8B9C-173CD15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Package / library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4A126A7-B188-4B12-A6E9-CA899C48A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27337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09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4F4C-EAEB-A94A-BA89-B12BFE58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15F3188D-23CD-3A4A-B25A-083E05974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411779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47DD-00CB-9E45-B5DD-7E089040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2AAD2FA-B9F4-B246-9731-AE6BE1F53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4" y="2193925"/>
            <a:ext cx="7900491" cy="4024313"/>
          </a:xfrm>
        </p:spPr>
      </p:pic>
    </p:spTree>
    <p:extLst>
      <p:ext uri="{BB962C8B-B14F-4D97-AF65-F5344CB8AC3E}">
        <p14:creationId xmlns:p14="http://schemas.microsoft.com/office/powerpoint/2010/main" val="323914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696-A74A-EF41-B974-09721833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/>
              <a:t>form komitmen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2C78A7-6E88-4A9B-B92E-163D7803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95D0AAE-4AA0-F34D-BD74-77D00CF7D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38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2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808A-88E2-914D-9EF9-27C47D35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sz="3700"/>
              <a:t>form pertanggungjawaban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3BFE80-07F7-4A72-952D-CF74B759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EC29793-9663-3A44-A3AE-3D4543381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8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6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7534-04A4-A049-977B-67CBC075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9804AC-0040-4248-B541-33CAB104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https://github.com/sindweller2/FormAutomation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4" descr="Data concept">
            <a:extLst>
              <a:ext uri="{FF2B5EF4-FFF2-40B4-BE49-F238E27FC236}">
                <a16:creationId xmlns:a16="http://schemas.microsoft.com/office/drawing/2014/main" id="{394FF601-0705-4513-A2A1-5F9A6C7E2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3" r="46004" b="1"/>
          <a:stretch/>
        </p:blipFill>
        <p:spPr>
          <a:xfrm>
            <a:off x="7861238" y="746125"/>
            <a:ext cx="3644962" cy="547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412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{73A55B40-F34C-5148-BA32-03D6ACF4C3A3}tf10001079</Template>
  <TotalTime>91</TotalTime>
  <Words>63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FormAutomation</vt:lpstr>
      <vt:lpstr>MEMBER</vt:lpstr>
      <vt:lpstr>IDEA</vt:lpstr>
      <vt:lpstr>Package / library</vt:lpstr>
      <vt:lpstr>list</vt:lpstr>
      <vt:lpstr>Add</vt:lpstr>
      <vt:lpstr>form komitmen</vt:lpstr>
      <vt:lpstr>form pertanggungjawaban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FormAutomation</dc:title>
  <dc:creator>Alexander Danny</dc:creator>
  <cp:lastModifiedBy>Alexander Danny</cp:lastModifiedBy>
  <cp:revision>7</cp:revision>
  <dcterms:created xsi:type="dcterms:W3CDTF">2021-04-13T19:25:46Z</dcterms:created>
  <dcterms:modified xsi:type="dcterms:W3CDTF">2021-04-13T20:56:54Z</dcterms:modified>
</cp:coreProperties>
</file>