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sldIdLst>
    <p:sldId id="391" r:id="rId4"/>
    <p:sldId id="390" r:id="rId5"/>
    <p:sldId id="488" r:id="rId6"/>
    <p:sldId id="503" r:id="rId7"/>
    <p:sldId id="505" r:id="rId8"/>
    <p:sldId id="506" r:id="rId9"/>
    <p:sldId id="508" r:id="rId10"/>
    <p:sldId id="530" r:id="rId12"/>
    <p:sldId id="511" r:id="rId13"/>
    <p:sldId id="512" r:id="rId14"/>
    <p:sldId id="514" r:id="rId15"/>
    <p:sldId id="515" r:id="rId16"/>
    <p:sldId id="516" r:id="rId17"/>
    <p:sldId id="517" r:id="rId18"/>
    <p:sldId id="518" r:id="rId19"/>
    <p:sldId id="546" r:id="rId20"/>
    <p:sldId id="547" r:id="rId21"/>
    <p:sldId id="550" r:id="rId22"/>
    <p:sldId id="525" r:id="rId23"/>
    <p:sldId id="522" r:id="rId24"/>
  </p:sldIdLst>
  <p:sldSz cx="9144000" cy="6858000" type="screen4x3"/>
  <p:notesSz cx="6858000" cy="9144000"/>
  <p:custDataLst>
    <p:tags r:id="rId28"/>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5"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5"/>
        <p:guide pos="2904"/>
      </p:guideLst>
    </p:cSldViewPr>
  </p:slide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11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6B9A8F0-FD03-4A42-B399-DD1847CF3B9C}" type="doc">
      <dgm:prSet loTypeId="process" loCatId="process" qsTypeId="urn:microsoft.com/office/officeart/2005/8/quickstyle/simple1" qsCatId="simple" csTypeId="urn:microsoft.com/office/officeart/2005/8/colors/accent1_2" csCatId="accent1" phldr="0"/>
      <dgm:spPr/>
      <dgm:t>
        <a:bodyPr/>
        <a:p>
          <a:endParaRPr lang="zh-CN" altLang="en-US"/>
        </a:p>
      </dgm:t>
    </dgm:pt>
    <dgm:pt modelId="{6BD16D8A-5653-4713-A20F-D0BDA852D54F}">
      <dgm:prSet phldrT="[文本]" phldr="0" custT="0"/>
      <dgm:spPr/>
      <dgm:t>
        <a:bodyPr vert="horz" wrap="square"/>
        <a:p>
          <a:pPr>
            <a:lnSpc>
              <a:spcPct val="100000"/>
            </a:lnSpc>
            <a:spcBef>
              <a:spcPct val="0"/>
            </a:spcBef>
            <a:spcAft>
              <a:spcPct val="35000"/>
            </a:spcAft>
          </a:pPr>
          <a:r>
            <a:rPr lang="zh-CN" altLang="en-US"/>
            <a:t>基于</a:t>
          </a:r>
          <a:endParaRPr lang="zh-CN" altLang="en-US"/>
        </a:p>
      </dgm:t>
    </dgm:pt>
    <dgm:pt modelId="{BA930810-751F-4A79-8FB0-11E4409DC6E9}" cxnId="{08F964B6-2679-4B91-A9A3-4450C76397DB}" type="parTrans">
      <dgm:prSet/>
      <dgm:spPr/>
      <dgm:t>
        <a:bodyPr/>
        <a:p>
          <a:endParaRPr lang="zh-CN" altLang="en-US"/>
        </a:p>
      </dgm:t>
    </dgm:pt>
    <dgm:pt modelId="{C8BA2AF4-FE08-4CC9-B85D-A33B6D14188C}" cxnId="{08F964B6-2679-4B91-A9A3-4450C76397DB}" type="sibTrans">
      <dgm:prSet/>
      <dgm:spPr/>
      <dgm:t>
        <a:bodyPr/>
        <a:p>
          <a:endParaRPr lang="zh-CN" altLang="en-US"/>
        </a:p>
      </dgm:t>
    </dgm:pt>
    <dgm:pt modelId="{1FCF0387-0431-424F-8912-B70996C7CAD2}">
      <dgm:prSet phldrT="[文本]" phldr="0" custT="0"/>
      <dgm:spPr/>
      <dgm:t>
        <a:bodyPr vert="horz" wrap="square"/>
        <a:p>
          <a:pPr>
            <a:lnSpc>
              <a:spcPct val="100000"/>
            </a:lnSpc>
            <a:spcBef>
              <a:spcPct val="0"/>
            </a:spcBef>
            <a:spcAft>
              <a:spcPct val="35000"/>
            </a:spcAft>
          </a:pPr>
          <a:r>
            <a:rPr lang="en-US" altLang="zh-CN"/>
            <a:t>1.</a:t>
          </a:r>
          <a:r>
            <a:rPr lang="zh-CN" altLang="en-US"/>
            <a:t>。</a:t>
          </a:r>
          <a:r>
            <a:rPr lang="zh-CN" altLang="en-US"/>
            <a:t/>
          </a:r>
          <a:endParaRPr lang="zh-CN" altLang="en-US"/>
        </a:p>
        <a:p>
          <a:pPr>
            <a:lnSpc>
              <a:spcPct val="100000"/>
            </a:lnSpc>
            <a:spcBef>
              <a:spcPct val="0"/>
            </a:spcBef>
            <a:spcAft>
              <a:spcPct val="35000"/>
            </a:spcAft>
          </a:pPr>
          <a:r>
            <a:rPr lang="zh-CN" altLang="en-US"/>
            <a:t/>
          </a:r>
          <a:endParaRPr lang="zh-CN" altLang="en-US"/>
        </a:p>
      </dgm:t>
    </dgm:pt>
    <dgm:pt modelId="{21A66327-93DC-4FD4-AE8A-8F24FCE05CDE}" cxnId="{B8C0E619-C7CE-4AC7-9AA1-646E04C03144}" type="parTrans">
      <dgm:prSet/>
      <dgm:spPr/>
      <dgm:t>
        <a:bodyPr/>
        <a:p>
          <a:endParaRPr lang="zh-CN" altLang="en-US"/>
        </a:p>
      </dgm:t>
    </dgm:pt>
    <dgm:pt modelId="{1ACD84AE-35B3-4501-8CB5-7896D190196E}" cxnId="{B8C0E619-C7CE-4AC7-9AA1-646E04C03144}" type="sibTrans">
      <dgm:prSet/>
      <dgm:spPr/>
      <dgm:t>
        <a:bodyPr/>
        <a:p>
          <a:endParaRPr lang="zh-CN" altLang="en-US"/>
        </a:p>
      </dgm:t>
    </dgm:pt>
    <dgm:pt modelId="{FE0953B8-219F-448F-96B3-4A0C1E3EC459}">
      <dgm:prSet phldrT="[文本]" phldr="0" custT="0"/>
      <dgm:spPr/>
      <dgm:t>
        <a:bodyPr vert="horz" wrap="square"/>
        <a:p>
          <a:pPr>
            <a:lnSpc>
              <a:spcPct val="100000"/>
            </a:lnSpc>
            <a:spcBef>
              <a:spcPct val="0"/>
            </a:spcBef>
            <a:spcAft>
              <a:spcPct val="35000"/>
            </a:spcAft>
          </a:pPr>
          <a:r>
            <a:rPr lang="en-US" altLang="zh-CN"/>
            <a:t>1. </a:t>
          </a:r>
          <a:r>
            <a:rPr lang="zh-CN" altLang="en-US"/>
            <a:t>何如 </a:t>
          </a:r>
          <a:r>
            <a:rPr lang="en-US" altLang="zh-CN"/>
            <a:t>AI </a:t>
          </a:r>
          <a:r>
            <a:rPr lang="zh-CN" altLang="en-US"/>
            <a:t>能力</a:t>
          </a:r>
          <a:r>
            <a:rPr lang="en-US" altLang="zh-CN"/>
            <a:t/>
          </a:r>
          <a:endParaRPr lang="en-US" altLang="zh-CN"/>
        </a:p>
      </dgm:t>
    </dgm:pt>
    <dgm:pt modelId="{5707F94D-B8B5-466C-96D1-E1A9A5D090C9}" cxnId="{7F8B6841-B0D2-4C96-ABF8-2257E02B99A2}" type="parTrans">
      <dgm:prSet/>
      <dgm:spPr/>
      <dgm:t>
        <a:bodyPr/>
        <a:p>
          <a:endParaRPr lang="zh-CN" altLang="en-US"/>
        </a:p>
      </dgm:t>
    </dgm:pt>
    <dgm:pt modelId="{6CF96CC3-3A72-4D0C-9B21-8FD30484CA44}" cxnId="{7F8B6841-B0D2-4C96-ABF8-2257E02B99A2}" type="sibTrans">
      <dgm:prSet/>
      <dgm:spPr/>
      <dgm:t>
        <a:bodyPr/>
        <a:p>
          <a:endParaRPr lang="zh-CN" altLang="en-US"/>
        </a:p>
      </dgm:t>
    </dgm:pt>
    <dgm:pt modelId="{26682B4D-98F1-4918-8BA4-E9BACFF69973}" type="pres">
      <dgm:prSet presAssocID="{16B9A8F0-FD03-4A42-B399-DD1847CF3B9C}" presName="rootnode" presStyleCnt="0">
        <dgm:presLayoutVars>
          <dgm:chMax/>
          <dgm:chPref/>
          <dgm:dir/>
          <dgm:animLvl val="lvl"/>
        </dgm:presLayoutVars>
      </dgm:prSet>
      <dgm:spPr/>
    </dgm:pt>
    <dgm:pt modelId="{9515C203-8BD5-407E-8585-653A8CA012A0}" type="pres">
      <dgm:prSet presAssocID="{6BD16D8A-5653-4713-A20F-D0BDA852D54F}" presName="composite" presStyleCnt="0"/>
      <dgm:spPr/>
    </dgm:pt>
    <dgm:pt modelId="{E45BFA90-D338-4867-B192-9BF5C62A40B7}" type="pres">
      <dgm:prSet presAssocID="{6BD16D8A-5653-4713-A20F-D0BDA852D54F}" presName="LShape" presStyleLbl="alignNode1" presStyleIdx="0" presStyleCnt="5"/>
      <dgm:spPr/>
    </dgm:pt>
    <dgm:pt modelId="{84F24978-831E-41A8-A919-9DF3159D95B3}" type="pres">
      <dgm:prSet presAssocID="{6BD16D8A-5653-4713-A20F-D0BDA852D54F}" presName="ParentText" presStyleLbl="revTx" presStyleIdx="0" presStyleCnt="3">
        <dgm:presLayoutVars>
          <dgm:chMax val="0"/>
          <dgm:chPref val="0"/>
          <dgm:bulletEnabled val="1"/>
        </dgm:presLayoutVars>
      </dgm:prSet>
      <dgm:spPr/>
    </dgm:pt>
    <dgm:pt modelId="{61A5B80A-01D5-4349-A5BB-33A20E744C6C}" type="pres">
      <dgm:prSet presAssocID="{6BD16D8A-5653-4713-A20F-D0BDA852D54F}" presName="Triangle" presStyleLbl="alignNode1" presStyleIdx="1" presStyleCnt="5"/>
      <dgm:spPr/>
    </dgm:pt>
    <dgm:pt modelId="{FFE52942-E586-4843-BD0B-117C9B932463}" type="pres">
      <dgm:prSet presAssocID="{C8BA2AF4-FE08-4CC9-B85D-A33B6D14188C}" presName="sibTrans" presStyleCnt="0"/>
      <dgm:spPr/>
    </dgm:pt>
    <dgm:pt modelId="{082D2D2D-6BC2-4A1D-90D7-527C7BFBB016}" type="pres">
      <dgm:prSet presAssocID="{C8BA2AF4-FE08-4CC9-B85D-A33B6D14188C}" presName="space" presStyleCnt="0"/>
      <dgm:spPr/>
    </dgm:pt>
    <dgm:pt modelId="{CD2B0587-425B-4323-83E6-BADEF0A365FB}" type="pres">
      <dgm:prSet presAssocID="{1FCF0387-0431-424F-8912-B70996C7CAD2}" presName="composite" presStyleCnt="0"/>
      <dgm:spPr/>
    </dgm:pt>
    <dgm:pt modelId="{D804A231-4617-491C-9766-3FC53C39479E}" type="pres">
      <dgm:prSet presAssocID="{1FCF0387-0431-424F-8912-B70996C7CAD2}" presName="LShape" presStyleLbl="alignNode1" presStyleIdx="2" presStyleCnt="5"/>
      <dgm:spPr/>
    </dgm:pt>
    <dgm:pt modelId="{BC31EB00-2A90-4CCF-B82C-4A7025E8535A}" type="pres">
      <dgm:prSet presAssocID="{1FCF0387-0431-424F-8912-B70996C7CAD2}" presName="ParentText" presStyleLbl="revTx" presStyleIdx="1" presStyleCnt="3">
        <dgm:presLayoutVars>
          <dgm:chMax val="0"/>
          <dgm:chPref val="0"/>
          <dgm:bulletEnabled val="1"/>
        </dgm:presLayoutVars>
      </dgm:prSet>
      <dgm:spPr/>
    </dgm:pt>
    <dgm:pt modelId="{619850C3-35E4-43A9-841E-37DE8E695D93}" type="pres">
      <dgm:prSet presAssocID="{1FCF0387-0431-424F-8912-B70996C7CAD2}" presName="Triangle" presStyleLbl="alignNode1" presStyleIdx="3" presStyleCnt="5"/>
      <dgm:spPr/>
    </dgm:pt>
    <dgm:pt modelId="{814AEBBB-BEC6-4360-9A83-36178B73197B}" type="pres">
      <dgm:prSet presAssocID="{1ACD84AE-35B3-4501-8CB5-7896D190196E}" presName="sibTrans" presStyleCnt="0"/>
      <dgm:spPr/>
    </dgm:pt>
    <dgm:pt modelId="{56EBBF49-9546-4DF1-8A8B-2CCFC0AAEB8A}" type="pres">
      <dgm:prSet presAssocID="{1ACD84AE-35B3-4501-8CB5-7896D190196E}" presName="space" presStyleCnt="0"/>
      <dgm:spPr/>
    </dgm:pt>
    <dgm:pt modelId="{F1BDA1DE-7774-41D4-B6CC-EA34BFE0E1F6}" type="pres">
      <dgm:prSet presAssocID="{FE0953B8-219F-448F-96B3-4A0C1E3EC459}" presName="composite" presStyleCnt="0"/>
      <dgm:spPr/>
    </dgm:pt>
    <dgm:pt modelId="{B12A881D-D55E-4ECD-AEB2-4F5DF5258573}" type="pres">
      <dgm:prSet presAssocID="{FE0953B8-219F-448F-96B3-4A0C1E3EC459}" presName="LShape" presStyleLbl="alignNode1" presStyleIdx="4" presStyleCnt="5"/>
      <dgm:spPr/>
    </dgm:pt>
    <dgm:pt modelId="{D1EE6131-7DC5-43B3-95B0-5EA645B87141}" type="pres">
      <dgm:prSet presAssocID="{FE0953B8-219F-448F-96B3-4A0C1E3EC459}" presName="ParentText" presStyleLbl="revTx" presStyleIdx="2" presStyleCnt="3">
        <dgm:presLayoutVars>
          <dgm:chMax val="0"/>
          <dgm:chPref val="0"/>
          <dgm:bulletEnabled val="1"/>
        </dgm:presLayoutVars>
      </dgm:prSet>
      <dgm:spPr/>
    </dgm:pt>
  </dgm:ptLst>
  <dgm:cxnLst>
    <dgm:cxn modelId="{08F964B6-2679-4B91-A9A3-4450C76397DB}" srcId="{16B9A8F0-FD03-4A42-B399-DD1847CF3B9C}" destId="{6BD16D8A-5653-4713-A20F-D0BDA852D54F}" srcOrd="0" destOrd="0" parTransId="{BA930810-751F-4A79-8FB0-11E4409DC6E9}" sibTransId="{C8BA2AF4-FE08-4CC9-B85D-A33B6D14188C}"/>
    <dgm:cxn modelId="{B8C0E619-C7CE-4AC7-9AA1-646E04C03144}" srcId="{16B9A8F0-FD03-4A42-B399-DD1847CF3B9C}" destId="{1FCF0387-0431-424F-8912-B70996C7CAD2}" srcOrd="1" destOrd="0" parTransId="{21A66327-93DC-4FD4-AE8A-8F24FCE05CDE}" sibTransId="{1ACD84AE-35B3-4501-8CB5-7896D190196E}"/>
    <dgm:cxn modelId="{7F8B6841-B0D2-4C96-ABF8-2257E02B99A2}" srcId="{16B9A8F0-FD03-4A42-B399-DD1847CF3B9C}" destId="{FE0953B8-219F-448F-96B3-4A0C1E3EC459}" srcOrd="2" destOrd="0" parTransId="{5707F94D-B8B5-466C-96D1-E1A9A5D090C9}" sibTransId="{6CF96CC3-3A72-4D0C-9B21-8FD30484CA44}"/>
    <dgm:cxn modelId="{7CBF64C5-86F3-4EB2-ABD5-D265A6F60A00}" type="presOf" srcId="{16B9A8F0-FD03-4A42-B399-DD1847CF3B9C}" destId="{26682B4D-98F1-4918-8BA4-E9BACFF69973}" srcOrd="0" destOrd="0" presId="urn:microsoft.com/office/officeart/2009/3/layout/StepUpProcess"/>
    <dgm:cxn modelId="{16722DE1-8644-49B8-875D-71F0E0865D1C}" type="presParOf" srcId="{26682B4D-98F1-4918-8BA4-E9BACFF69973}" destId="{9515C203-8BD5-407E-8585-653A8CA012A0}" srcOrd="0" destOrd="0" presId="urn:microsoft.com/office/officeart/2009/3/layout/StepUpProcess"/>
    <dgm:cxn modelId="{98FC00E7-AC7B-4BBF-9659-3D5790CFA7C9}" type="presParOf" srcId="{9515C203-8BD5-407E-8585-653A8CA012A0}" destId="{E45BFA90-D338-4867-B192-9BF5C62A40B7}" srcOrd="0" destOrd="0" presId="urn:microsoft.com/office/officeart/2009/3/layout/StepUpProcess"/>
    <dgm:cxn modelId="{ABFF062D-3483-4F7E-AC7A-24AED4AC30DA}" type="presParOf" srcId="{9515C203-8BD5-407E-8585-653A8CA012A0}" destId="{84F24978-831E-41A8-A919-9DF3159D95B3}" srcOrd="1" destOrd="0" presId="urn:microsoft.com/office/officeart/2009/3/layout/StepUpProcess"/>
    <dgm:cxn modelId="{597F503F-27A3-4B43-BFE7-58FCA02B98E6}" type="presOf" srcId="{6BD16D8A-5653-4713-A20F-D0BDA852D54F}" destId="{84F24978-831E-41A8-A919-9DF3159D95B3}" srcOrd="0" destOrd="0" presId="urn:microsoft.com/office/officeart/2009/3/layout/StepUpProcess"/>
    <dgm:cxn modelId="{D9F7EB1F-33E9-4727-8E73-3CF6255E1B70}" type="presParOf" srcId="{9515C203-8BD5-407E-8585-653A8CA012A0}" destId="{61A5B80A-01D5-4349-A5BB-33A20E744C6C}" srcOrd="2" destOrd="0" presId="urn:microsoft.com/office/officeart/2009/3/layout/StepUpProcess"/>
    <dgm:cxn modelId="{D0C802AD-0959-4C09-8336-9F98C0F032A0}" type="presParOf" srcId="{26682B4D-98F1-4918-8BA4-E9BACFF69973}" destId="{FFE52942-E586-4843-BD0B-117C9B932463}" srcOrd="1" destOrd="0" presId="urn:microsoft.com/office/officeart/2009/3/layout/StepUpProcess"/>
    <dgm:cxn modelId="{FAE468B2-964D-4364-B93C-49D286EC2A49}" type="presParOf" srcId="{FFE52942-E586-4843-BD0B-117C9B932463}" destId="{082D2D2D-6BC2-4A1D-90D7-527C7BFBB016}" srcOrd="0" destOrd="1" presId="urn:microsoft.com/office/officeart/2009/3/layout/StepUpProcess"/>
    <dgm:cxn modelId="{3F0C3368-E34C-4AB3-B3E6-0FE46AA61CE6}" type="presParOf" srcId="{26682B4D-98F1-4918-8BA4-E9BACFF69973}" destId="{CD2B0587-425B-4323-83E6-BADEF0A365FB}" srcOrd="2" destOrd="0" presId="urn:microsoft.com/office/officeart/2009/3/layout/StepUpProcess"/>
    <dgm:cxn modelId="{270FDB4D-6549-43E0-9222-16C9FF0A4A0D}" type="presParOf" srcId="{CD2B0587-425B-4323-83E6-BADEF0A365FB}" destId="{D804A231-4617-491C-9766-3FC53C39479E}" srcOrd="0" destOrd="2" presId="urn:microsoft.com/office/officeart/2009/3/layout/StepUpProcess"/>
    <dgm:cxn modelId="{FA61A25F-FE42-4617-9076-69DD75330180}" type="presParOf" srcId="{CD2B0587-425B-4323-83E6-BADEF0A365FB}" destId="{BC31EB00-2A90-4CCF-B82C-4A7025E8535A}" srcOrd="1" destOrd="2" presId="urn:microsoft.com/office/officeart/2009/3/layout/StepUpProcess"/>
    <dgm:cxn modelId="{AE5C4E68-7B4B-4E93-A020-ABA728A96D03}" type="presOf" srcId="{1FCF0387-0431-424F-8912-B70996C7CAD2}" destId="{BC31EB00-2A90-4CCF-B82C-4A7025E8535A}" srcOrd="0" destOrd="0" presId="urn:microsoft.com/office/officeart/2009/3/layout/StepUpProcess"/>
    <dgm:cxn modelId="{61296324-D26F-40E2-A0D6-3C3FE3BD8721}" type="presParOf" srcId="{CD2B0587-425B-4323-83E6-BADEF0A365FB}" destId="{619850C3-35E4-43A9-841E-37DE8E695D93}" srcOrd="2" destOrd="2" presId="urn:microsoft.com/office/officeart/2009/3/layout/StepUpProcess"/>
    <dgm:cxn modelId="{26D9B630-64C4-4644-B51D-24A94D121D10}" type="presParOf" srcId="{26682B4D-98F1-4918-8BA4-E9BACFF69973}" destId="{814AEBBB-BEC6-4360-9A83-36178B73197B}" srcOrd="3" destOrd="0" presId="urn:microsoft.com/office/officeart/2009/3/layout/StepUpProcess"/>
    <dgm:cxn modelId="{427A3471-33F1-4E08-8F73-263E91F8BF87}" type="presParOf" srcId="{814AEBBB-BEC6-4360-9A83-36178B73197B}" destId="{56EBBF49-9546-4DF1-8A8B-2CCFC0AAEB8A}" srcOrd="0" destOrd="3" presId="urn:microsoft.com/office/officeart/2009/3/layout/StepUpProcess"/>
    <dgm:cxn modelId="{B25CDA30-F4BC-4A1A-8D0E-4F0E55FC0933}" type="presParOf" srcId="{26682B4D-98F1-4918-8BA4-E9BACFF69973}" destId="{F1BDA1DE-7774-41D4-B6CC-EA34BFE0E1F6}" srcOrd="4" destOrd="0" presId="urn:microsoft.com/office/officeart/2009/3/layout/StepUpProcess"/>
    <dgm:cxn modelId="{93B637F5-7EFA-4502-B87A-25B2F96CDC2A}" type="presParOf" srcId="{F1BDA1DE-7774-41D4-B6CC-EA34BFE0E1F6}" destId="{B12A881D-D55E-4ECD-AEB2-4F5DF5258573}" srcOrd="0" destOrd="4" presId="urn:microsoft.com/office/officeart/2009/3/layout/StepUpProcess"/>
    <dgm:cxn modelId="{086DBD5C-1EDA-41D7-A7C2-03E62A778D25}" type="presParOf" srcId="{F1BDA1DE-7774-41D4-B6CC-EA34BFE0E1F6}" destId="{D1EE6131-7DC5-43B3-95B0-5EA645B87141}" srcOrd="1" destOrd="4" presId="urn:microsoft.com/office/officeart/2009/3/layout/StepUpProcess"/>
    <dgm:cxn modelId="{E38B3E39-460F-4FAB-B0DE-701BB77EF5F8}" type="presOf" srcId="{FE0953B8-219F-448F-96B3-4A0C1E3EC459}" destId="{D1EE6131-7DC5-43B3-95B0-5EA645B87141}" srcOrd="0"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76346A-130F-411D-BD84-BD1D960727F9}" type="doc">
      <dgm:prSet loTypeId="process" loCatId="process" qsTypeId="urn:microsoft.com/office/officeart/2005/8/quickstyle/simple1" qsCatId="simple" csTypeId="urn:microsoft.com/office/officeart/2005/8/colors/accent1_2" csCatId="accent1" phldr="0"/>
      <dgm:spPr/>
      <dgm:t>
        <a:bodyPr/>
        <a:p>
          <a:endParaRPr lang="zh-CN" altLang="en-US"/>
        </a:p>
      </dgm:t>
    </dgm:pt>
    <dgm:pt modelId="{456C4E4D-1324-4D5F-88E7-E289FD533D6C}">
      <dgm:prSet phldrT="[文本]" phldr="0" custT="1"/>
      <dgm:spPr/>
      <dgm:t>
        <a:bodyPr vert="horz" wrap="square"/>
        <a:p>
          <a:pPr>
            <a:lnSpc>
              <a:spcPct val="100000"/>
            </a:lnSpc>
            <a:spcBef>
              <a:spcPct val="0"/>
            </a:spcBef>
            <a:spcAft>
              <a:spcPct val="35000"/>
            </a:spcAft>
          </a:pPr>
          <a:r>
            <a:rPr lang="zh-CN" altLang="en-US" sz="1400"/>
            <a:t>信服</a:t>
          </a:r>
          <a:r>
            <a:rPr lang="zh-CN" altLang="en-US" sz="1400"/>
            <a:t>魔方</a:t>
          </a:r>
          <a:r>
            <a:rPr lang="zh-CN" altLang="en-US" sz="1400"/>
            <a:t/>
          </a:r>
          <a:endParaRPr lang="zh-CN" altLang="en-US" sz="1400"/>
        </a:p>
      </dgm:t>
    </dgm:pt>
    <dgm:pt modelId="{75C29B20-8DF0-462E-AA86-F8FB1B35A2C6}" cxnId="{4E190B0D-D497-4D02-BC15-64A35DED351C}" type="parTrans">
      <dgm:prSet/>
      <dgm:spPr/>
      <dgm:t>
        <a:bodyPr/>
        <a:p>
          <a:endParaRPr lang="zh-CN" altLang="en-US"/>
        </a:p>
      </dgm:t>
    </dgm:pt>
    <dgm:pt modelId="{3734B038-142F-44DE-A7B1-1CCF57C40A7C}" cxnId="{4E190B0D-D497-4D02-BC15-64A35DED351C}" type="sibTrans">
      <dgm:prSet/>
      <dgm:spPr/>
      <dgm:t>
        <a:bodyPr/>
        <a:p>
          <a:endParaRPr lang="zh-CN" altLang="en-US"/>
        </a:p>
      </dgm:t>
    </dgm:pt>
    <dgm:pt modelId="{2C369F5C-F222-4A97-870B-23C192ACF972}">
      <dgm:prSet phldrT="[文本]" phldr="0" custT="1"/>
      <dgm:spPr/>
      <dgm:t>
        <a:bodyPr vert="horz" wrap="square"/>
        <a:p>
          <a:pPr>
            <a:lnSpc>
              <a:spcPct val="100000"/>
            </a:lnSpc>
            <a:spcBef>
              <a:spcPct val="0"/>
            </a:spcBef>
            <a:spcAft>
              <a:spcPct val="35000"/>
            </a:spcAft>
          </a:pPr>
          <a:r>
            <a:rPr lang="zh-CN" altLang="en-US" sz="1000"/>
            <a:t>迭代1</a:t>
          </a:r>
          <a:endParaRPr lang="zh-CN" altLang="en-US" sz="1000"/>
        </a:p>
        <a:p>
          <a:pPr>
            <a:lnSpc>
              <a:spcPct val="100000"/>
            </a:lnSpc>
            <a:spcBef>
              <a:spcPct val="0"/>
            </a:spcBef>
            <a:spcAft>
              <a:spcPct val="35000"/>
            </a:spcAft>
          </a:pPr>
          <a:r>
            <a:rPr lang="zh-CN" altLang="en-US" sz="1000"/>
            <a:t>搭建魔方平台，</a:t>
          </a:r>
          <a:endParaRPr lang="zh-CN" altLang="en-US" sz="1000"/>
        </a:p>
        <a:p>
          <a:pPr>
            <a:lnSpc>
              <a:spcPct val="100000"/>
            </a:lnSpc>
            <a:spcBef>
              <a:spcPct val="0"/>
            </a:spcBef>
            <a:spcAft>
              <a:spcPct val="35000"/>
            </a:spcAft>
          </a:pPr>
          <a:r>
            <a:rPr lang="zh-CN" altLang="en-US" sz="1000"/>
            <a:t>打通大屏研发</a:t>
          </a:r>
          <a:r>
            <a:rPr lang="zh-CN" altLang="en-US" sz="1000"/>
            <a:t>基本</a:t>
          </a:r>
          <a:r>
            <a:rPr lang="zh-CN" altLang="en-US" sz="1000"/>
            <a:t>流程</a:t>
          </a:r>
          <a:r>
            <a:rPr lang="zh-CN" altLang="en-US" sz="1000"/>
            <a:t/>
          </a:r>
          <a:endParaRPr lang="zh-CN" altLang="en-US" sz="1000"/>
        </a:p>
      </dgm:t>
    </dgm:pt>
    <dgm:pt modelId="{D4652C03-5F85-4BE2-819F-F6BF57F58D14}" cxnId="{C63F87BB-F672-433D-89C7-7194455EB8C8}" type="parTrans">
      <dgm:prSet/>
      <dgm:spPr/>
      <dgm:t>
        <a:bodyPr/>
        <a:p>
          <a:endParaRPr lang="zh-CN" altLang="en-US"/>
        </a:p>
      </dgm:t>
    </dgm:pt>
    <dgm:pt modelId="{DA2E6348-105C-4DB3-801E-33E8FEDC1BEA}" cxnId="{C63F87BB-F672-433D-89C7-7194455EB8C8}" type="sibTrans">
      <dgm:prSet/>
      <dgm:spPr/>
      <dgm:t>
        <a:bodyPr/>
        <a:p>
          <a:endParaRPr lang="zh-CN" altLang="en-US"/>
        </a:p>
      </dgm:t>
    </dgm:pt>
    <dgm:pt modelId="{224E614E-7DE9-4E44-8744-DFAEB86536AA}">
      <dgm:prSet phldr="0" custT="0"/>
      <dgm:spPr/>
      <dgm:t>
        <a:bodyPr vert="horz" wrap="square"/>
        <a:p>
          <a:pPr>
            <a:lnSpc>
              <a:spcPct val="100000"/>
            </a:lnSpc>
            <a:spcBef>
              <a:spcPct val="0"/>
            </a:spcBef>
            <a:spcAft>
              <a:spcPct val="35000"/>
            </a:spcAft>
          </a:pPr>
          <a:r>
            <a:rPr>
              <a:sym typeface="+mn-ea"/>
            </a:rPr>
            <a:t>迭代</a:t>
          </a:r>
          <a:r>
            <a:rPr lang="en-US">
              <a:sym typeface="+mn-ea"/>
            </a:rPr>
            <a:t>2</a:t>
          </a:r>
          <a:r>
            <a:rPr lang="en-US" altLang="zh-CN">
              <a:sym typeface="+mn-ea"/>
            </a:rPr>
            <a:t/>
          </a:r>
          <a:endParaRPr lang="en-US" altLang="zh-CN">
            <a:sym typeface="+mn-ea"/>
          </a:endParaRPr>
        </a:p>
        <a:p>
          <a:pPr>
            <a:lnSpc>
              <a:spcPct val="100000"/>
            </a:lnSpc>
            <a:spcBef>
              <a:spcPct val="0"/>
            </a:spcBef>
            <a:spcAft>
              <a:spcPct val="35000"/>
            </a:spcAft>
          </a:pPr>
          <a:r>
            <a:rPr>
              <a:sym typeface="+mn-ea"/>
            </a:rPr>
            <a:t>完</a:t>
          </a:r>
          <a:r>
            <a:rPr lang="zh-CN">
              <a:sym typeface="+mn-ea"/>
            </a:rPr>
            <a:t>善后台服务，具备权限管理等能力、支持</a:t>
          </a:r>
          <a:r>
            <a:rPr lang="zh-CN">
              <a:sym typeface="+mn-ea"/>
            </a:rPr>
            <a:t>租户，</a:t>
          </a:r>
          <a:r>
            <a:rPr lang="zh-CN">
              <a:sym typeface="+mn-ea"/>
            </a:rPr>
            <a:t>并</a:t>
          </a:r>
          <a:r>
            <a:rPr lang="zh-CN">
              <a:sym typeface="+mn-ea"/>
            </a:rPr>
            <a:t>接入</a:t>
          </a:r>
          <a:r>
            <a:rPr lang="en-US" altLang="zh-CN">
              <a:sym typeface="+mn-ea"/>
            </a:rPr>
            <a:t>XDR </a:t>
          </a:r>
          <a:r>
            <a:rPr lang="en-US" altLang="zh-CN">
              <a:sym typeface="+mn-ea"/>
            </a:rPr>
            <a:t>app </a:t>
          </a:r>
          <a:r>
            <a:rPr lang="en-US" altLang="zh-CN">
              <a:sym typeface="+mn-ea"/>
            </a:rPr>
            <a:t>store</a:t>
          </a:r>
          <a:r>
            <a:rPr lang="zh-CN">
              <a:sym typeface="+mn-ea"/>
            </a:rPr>
            <a:t/>
          </a:r>
          <a:endParaRPr lang="zh-CN">
            <a:sym typeface="+mn-ea"/>
          </a:endParaRPr>
        </a:p>
      </dgm:t>
    </dgm:pt>
    <dgm:pt modelId="{96293EE1-897D-46CB-9DF6-5B45BBF1B9A0}" cxnId="{5A5EDF4C-445E-49C6-B61C-01AC052FF80F}" type="parTrans">
      <dgm:prSet/>
      <dgm:spPr/>
    </dgm:pt>
    <dgm:pt modelId="{BDD850B8-F1DC-4286-BE12-7446CC502C39}" cxnId="{5A5EDF4C-445E-49C6-B61C-01AC052FF80F}" type="sibTrans">
      <dgm:prSet/>
      <dgm:spPr/>
    </dgm:pt>
    <dgm:pt modelId="{EA7DD12E-3F35-43AA-B056-ED6AD9F4A7E0}">
      <dgm:prSet phldr="0" custT="0"/>
      <dgm:spPr/>
      <dgm:t>
        <a:bodyPr vert="horz" wrap="square"/>
        <a:p>
          <a:pPr>
            <a:lnSpc>
              <a:spcPct val="100000"/>
            </a:lnSpc>
            <a:spcBef>
              <a:spcPct val="0"/>
            </a:spcBef>
            <a:spcAft>
              <a:spcPct val="35000"/>
            </a:spcAft>
          </a:pPr>
          <a:r>
            <a:rPr lang="zh-CN" altLang="en-US"/>
            <a:t>迭代</a:t>
          </a:r>
          <a:r>
            <a:rPr lang="en-US" altLang="zh-CN"/>
            <a:t>3</a:t>
          </a:r>
          <a:endParaRPr lang="en-US" altLang="zh-CN"/>
        </a:p>
        <a:p>
          <a:pPr>
            <a:lnSpc>
              <a:spcPct val="100000"/>
            </a:lnSpc>
            <a:spcBef>
              <a:spcPct val="0"/>
            </a:spcBef>
            <a:spcAft>
              <a:spcPct val="35000"/>
            </a:spcAft>
          </a:pPr>
          <a:r>
            <a:rPr lang="zh-CN" altLang="en-US"/>
            <a:t>提升平台的易用性与能力：蓝图编辑器、</a:t>
          </a:r>
          <a:r>
            <a:rPr lang="en-US" altLang="zh-CN"/>
            <a:t>AI</a:t>
          </a:r>
          <a:r>
            <a:rPr lang="zh-CN" altLang="en-US"/>
            <a:t>、丰</a:t>
          </a:r>
          <a:r>
            <a:rPr lang="zh-CN" altLang="en-US"/>
            <a:t>物料</a:t>
          </a:r>
          <a:endParaRPr lang="zh-CN" altLang="en-US"/>
        </a:p>
      </dgm:t>
    </dgm:pt>
    <dgm:pt modelId="{6ECD6B06-A0BE-450D-9894-92BDA3F5FA28}" cxnId="{1BFDFFA0-30C5-466A-A750-E9B60412A260}" type="parTrans">
      <dgm:prSet/>
      <dgm:spPr/>
    </dgm:pt>
    <dgm:pt modelId="{A08354D2-1EC2-4F1C-9F93-FE30E0ED1DB3}" cxnId="{1BFDFFA0-30C5-466A-A750-E9B60412A260}" type="sibTrans">
      <dgm:prSet/>
      <dgm:spPr/>
    </dgm:pt>
    <dgm:pt modelId="{78F392AA-7B32-472F-89D4-A7BCE41986CC}" type="pres">
      <dgm:prSet presAssocID="{5576346A-130F-411D-BD84-BD1D960727F9}" presName="Name0" presStyleCnt="0">
        <dgm:presLayoutVars>
          <dgm:chPref val="3"/>
          <dgm:dir/>
          <dgm:animLvl val="lvl"/>
          <dgm:resizeHandles/>
        </dgm:presLayoutVars>
      </dgm:prSet>
      <dgm:spPr/>
    </dgm:pt>
    <dgm:pt modelId="{08486276-D5FE-4164-A7D1-6E3B9B620F48}" type="pres">
      <dgm:prSet presAssocID="{456C4E4D-1324-4D5F-88E7-E289FD533D6C}" presName="horFlow" presStyleCnt="0"/>
      <dgm:spPr/>
    </dgm:pt>
    <dgm:pt modelId="{6C1F0FE3-0A27-4192-AB00-FB6DF67F7D4C}" type="pres">
      <dgm:prSet presAssocID="{456C4E4D-1324-4D5F-88E7-E289FD533D6C}" presName="bigChev" presStyleLbl="node1" presStyleIdx="0" presStyleCnt="1"/>
      <dgm:spPr/>
    </dgm:pt>
    <dgm:pt modelId="{E1C1BAAC-557B-4085-910C-B9812590F532}" type="pres">
      <dgm:prSet presAssocID="{D4652C03-5F85-4BE2-819F-F6BF57F58D14}" presName="parTrans" presStyleCnt="0"/>
      <dgm:spPr/>
    </dgm:pt>
    <dgm:pt modelId="{55B01D78-257F-4A3B-9648-96ED0EDEE918}" type="pres">
      <dgm:prSet presAssocID="{2C369F5C-F222-4A97-870B-23C192ACF972}" presName="node" presStyleLbl="alignAccFollowNode1" presStyleIdx="0" presStyleCnt="3">
        <dgm:presLayoutVars>
          <dgm:bulletEnabled val="1"/>
        </dgm:presLayoutVars>
      </dgm:prSet>
      <dgm:spPr/>
    </dgm:pt>
    <dgm:pt modelId="{50D82B80-4884-4931-BEEA-077732E15584}" type="pres">
      <dgm:prSet presAssocID="{DA2E6348-105C-4DB3-801E-33E8FEDC1BEA}" presName="sibTrans" presStyleCnt="0"/>
      <dgm:spPr/>
    </dgm:pt>
    <dgm:pt modelId="{73F94E26-C254-4892-B497-937AC5DFCAC7}" type="pres">
      <dgm:prSet presAssocID="{224E614E-7DE9-4E44-8744-DFAEB86536AA}" presName="node" presStyleLbl="alignAccFollowNode1" presStyleIdx="1" presStyleCnt="3">
        <dgm:presLayoutVars>
          <dgm:bulletEnabled val="1"/>
        </dgm:presLayoutVars>
      </dgm:prSet>
      <dgm:spPr/>
    </dgm:pt>
    <dgm:pt modelId="{56D339CE-9B4E-41AF-8FB5-BD0E2FC277A4}" type="pres">
      <dgm:prSet presAssocID="{BDD850B8-F1DC-4286-BE12-7446CC502C39}" presName="sibTrans" presStyleCnt="0"/>
      <dgm:spPr/>
    </dgm:pt>
    <dgm:pt modelId="{8C9105CF-A912-404F-9DF2-41E9EBDFA27E}" type="pres">
      <dgm:prSet presAssocID="{EA7DD12E-3F35-43AA-B056-ED6AD9F4A7E0}" presName="node" presStyleLbl="alignAccFollowNode1" presStyleIdx="2" presStyleCnt="3">
        <dgm:presLayoutVars>
          <dgm:bulletEnabled val="1"/>
        </dgm:presLayoutVars>
      </dgm:prSet>
      <dgm:spPr/>
    </dgm:pt>
  </dgm:ptLst>
  <dgm:cxnLst>
    <dgm:cxn modelId="{4E190B0D-D497-4D02-BC15-64A35DED351C}" srcId="{5576346A-130F-411D-BD84-BD1D960727F9}" destId="{456C4E4D-1324-4D5F-88E7-E289FD533D6C}" srcOrd="0" destOrd="0" parTransId="{75C29B20-8DF0-462E-AA86-F8FB1B35A2C6}" sibTransId="{3734B038-142F-44DE-A7B1-1CCF57C40A7C}"/>
    <dgm:cxn modelId="{C63F87BB-F672-433D-89C7-7194455EB8C8}" srcId="{456C4E4D-1324-4D5F-88E7-E289FD533D6C}" destId="{2C369F5C-F222-4A97-870B-23C192ACF972}" srcOrd="0" destOrd="0" parTransId="{D4652C03-5F85-4BE2-819F-F6BF57F58D14}" sibTransId="{DA2E6348-105C-4DB3-801E-33E8FEDC1BEA}"/>
    <dgm:cxn modelId="{5A5EDF4C-445E-49C6-B61C-01AC052FF80F}" srcId="{456C4E4D-1324-4D5F-88E7-E289FD533D6C}" destId="{224E614E-7DE9-4E44-8744-DFAEB86536AA}" srcOrd="1" destOrd="0" parTransId="{96293EE1-897D-46CB-9DF6-5B45BBF1B9A0}" sibTransId="{BDD850B8-F1DC-4286-BE12-7446CC502C39}"/>
    <dgm:cxn modelId="{1BFDFFA0-30C5-466A-A750-E9B60412A260}" srcId="{456C4E4D-1324-4D5F-88E7-E289FD533D6C}" destId="{EA7DD12E-3F35-43AA-B056-ED6AD9F4A7E0}" srcOrd="2" destOrd="0" parTransId="{6ECD6B06-A0BE-450D-9894-92BDA3F5FA28}" sibTransId="{A08354D2-1EC2-4F1C-9F93-FE30E0ED1DB3}"/>
    <dgm:cxn modelId="{5C1AB971-D34A-4220-AF23-C4257F2A6F5F}" type="presOf" srcId="{5576346A-130F-411D-BD84-BD1D960727F9}" destId="{78F392AA-7B32-472F-89D4-A7BCE41986CC}" srcOrd="0" destOrd="0" presId="urn:microsoft.com/office/officeart/2005/8/layout/lProcess3"/>
    <dgm:cxn modelId="{EAE56B84-81FD-4004-8F94-7B9C96AE45C5}" type="presParOf" srcId="{78F392AA-7B32-472F-89D4-A7BCE41986CC}" destId="{08486276-D5FE-4164-A7D1-6E3B9B620F48}" srcOrd="0" destOrd="0" presId="urn:microsoft.com/office/officeart/2005/8/layout/lProcess3"/>
    <dgm:cxn modelId="{23EDEA5F-D2BE-41CA-AC14-09D548CF1F0C}" type="presParOf" srcId="{08486276-D5FE-4164-A7D1-6E3B9B620F48}" destId="{6C1F0FE3-0A27-4192-AB00-FB6DF67F7D4C}" srcOrd="0" destOrd="0" presId="urn:microsoft.com/office/officeart/2005/8/layout/lProcess3"/>
    <dgm:cxn modelId="{4AD7FB29-0C7E-4211-B756-CC26AD0CE413}" type="presOf" srcId="{456C4E4D-1324-4D5F-88E7-E289FD533D6C}" destId="{6C1F0FE3-0A27-4192-AB00-FB6DF67F7D4C}" srcOrd="0" destOrd="0" presId="urn:microsoft.com/office/officeart/2005/8/layout/lProcess3"/>
    <dgm:cxn modelId="{4A82F90F-256B-45DB-9C0B-4BFC3309524F}" type="presParOf" srcId="{08486276-D5FE-4164-A7D1-6E3B9B620F48}" destId="{E1C1BAAC-557B-4085-910C-B9812590F532}" srcOrd="1" destOrd="0" presId="urn:microsoft.com/office/officeart/2005/8/layout/lProcess3"/>
    <dgm:cxn modelId="{D59CBA4E-5A35-49A2-9859-CD98F12B5BBC}" type="presParOf" srcId="{08486276-D5FE-4164-A7D1-6E3B9B620F48}" destId="{55B01D78-257F-4A3B-9648-96ED0EDEE918}" srcOrd="2" destOrd="0" presId="urn:microsoft.com/office/officeart/2005/8/layout/lProcess3"/>
    <dgm:cxn modelId="{D9039030-1234-47A9-BB70-BF3EA9E8B7DA}" type="presOf" srcId="{2C369F5C-F222-4A97-870B-23C192ACF972}" destId="{55B01D78-257F-4A3B-9648-96ED0EDEE918}" srcOrd="0" destOrd="0" presId="urn:microsoft.com/office/officeart/2005/8/layout/lProcess3"/>
    <dgm:cxn modelId="{1B69B4AA-15C7-407A-AE77-8DC523DB392C}" type="presParOf" srcId="{08486276-D5FE-4164-A7D1-6E3B9B620F48}" destId="{50D82B80-4884-4931-BEEA-077732E15584}" srcOrd="3" destOrd="0" presId="urn:microsoft.com/office/officeart/2005/8/layout/lProcess3"/>
    <dgm:cxn modelId="{AC1140B2-9262-4629-BA74-75607F06A31C}" type="presParOf" srcId="{08486276-D5FE-4164-A7D1-6E3B9B620F48}" destId="{73F94E26-C254-4892-B497-937AC5DFCAC7}" srcOrd="4" destOrd="0" presId="urn:microsoft.com/office/officeart/2005/8/layout/lProcess3"/>
    <dgm:cxn modelId="{721A9CCA-FE21-4003-A4AE-413CEF8249FE}" type="presOf" srcId="{224E614E-7DE9-4E44-8744-DFAEB86536AA}" destId="{73F94E26-C254-4892-B497-937AC5DFCAC7}" srcOrd="0" destOrd="0" presId="urn:microsoft.com/office/officeart/2005/8/layout/lProcess3"/>
    <dgm:cxn modelId="{2A6A875F-F90C-4818-ABAD-278ACB683B1D}" type="presParOf" srcId="{08486276-D5FE-4164-A7D1-6E3B9B620F48}" destId="{56D339CE-9B4E-41AF-8FB5-BD0E2FC277A4}" srcOrd="5" destOrd="0" presId="urn:microsoft.com/office/officeart/2005/8/layout/lProcess3"/>
    <dgm:cxn modelId="{F3A6310F-D8AD-4BF2-B91C-0A72609794A6}" type="presParOf" srcId="{08486276-D5FE-4164-A7D1-6E3B9B620F48}" destId="{8C9105CF-A912-404F-9DF2-41E9EBDFA27E}" srcOrd="6" destOrd="0" presId="urn:microsoft.com/office/officeart/2005/8/layout/lProcess3"/>
    <dgm:cxn modelId="{6CE92E22-5BB6-41AD-8F8D-C50E06E8C16D}" type="presOf" srcId="{EA7DD12E-3F35-43AA-B056-ED6AD9F4A7E0}" destId="{8C9105CF-A912-404F-9DF2-41E9EBDFA27E}"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5418455"/>
        <a:chOff x="0" y="0"/>
        <a:chExt cx="8128000" cy="5418455"/>
      </a:xfrm>
    </dsp:grpSpPr>
    <dsp:sp modelId="{E45BFA90-D338-4867-B192-9BF5C62A40B7}">
      <dsp:nvSpPr>
        <dsp:cNvPr id="3" name="L 形 2"/>
        <dsp:cNvSpPr/>
      </dsp:nvSpPr>
      <dsp:spPr bwMode="white">
        <a:xfrm rot="5400000">
          <a:off x="504808" y="2115200"/>
          <a:ext cx="1520559" cy="2530176"/>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504808" y="2115200"/>
        <a:ext cx="1520559" cy="2530176"/>
      </dsp:txXfrm>
    </dsp:sp>
    <dsp:sp modelId="{84F24978-831E-41A8-A919-9DF3159D95B3}">
      <dsp:nvSpPr>
        <dsp:cNvPr id="4" name="矩形 3"/>
        <dsp:cNvSpPr/>
      </dsp:nvSpPr>
      <dsp:spPr bwMode="white">
        <a:xfrm>
          <a:off x="250989" y="2871177"/>
          <a:ext cx="2284257" cy="20022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71450" tIns="171450" rIns="171450" bIns="171450" anchor="t"/>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r>
            <a:rPr lang="zh-CN" altLang="en-US">
              <a:solidFill>
                <a:schemeClr val="tx1"/>
              </a:solidFill>
            </a:rPr>
            <a:t>基于</a:t>
          </a:r>
          <a:endParaRPr lang="zh-CN" altLang="en-US">
            <a:solidFill>
              <a:schemeClr val="tx1"/>
            </a:solidFill>
          </a:endParaRPr>
        </a:p>
      </dsp:txBody>
      <dsp:txXfrm>
        <a:off x="250989" y="2871177"/>
        <a:ext cx="2284257" cy="2002285"/>
      </dsp:txXfrm>
    </dsp:sp>
    <dsp:sp modelId="{61A5B80A-01D5-4349-A5BB-33A20E744C6C}">
      <dsp:nvSpPr>
        <dsp:cNvPr id="5" name="等腰三角形 4"/>
        <dsp:cNvSpPr/>
      </dsp:nvSpPr>
      <dsp:spPr bwMode="white">
        <a:xfrm>
          <a:off x="2104255" y="1928925"/>
          <a:ext cx="430992" cy="430992"/>
        </a:xfrm>
        <a:prstGeom prst="triangle">
          <a:avLst>
            <a:gd name="adj" fmla="val 100000"/>
          </a:avLst>
        </a:prstGeom>
      </dsp:spPr>
      <dsp:style>
        <a:lnRef idx="2">
          <a:schemeClr val="accent1"/>
        </a:lnRef>
        <a:fillRef idx="1">
          <a:schemeClr val="accent1"/>
        </a:fillRef>
        <a:effectRef idx="0">
          <a:scrgbClr r="0" g="0" b="0"/>
        </a:effectRef>
        <a:fontRef idx="minor">
          <a:schemeClr val="lt1"/>
        </a:fontRef>
      </dsp:style>
      <dsp:txXfrm>
        <a:off x="2104255" y="1928925"/>
        <a:ext cx="430992" cy="430992"/>
      </dsp:txXfrm>
    </dsp:sp>
    <dsp:sp modelId="{D804A231-4617-491C-9766-3FC53C39479E}">
      <dsp:nvSpPr>
        <dsp:cNvPr id="6" name="L 形 5"/>
        <dsp:cNvSpPr/>
      </dsp:nvSpPr>
      <dsp:spPr bwMode="white">
        <a:xfrm rot="5400000">
          <a:off x="3301185" y="1423233"/>
          <a:ext cx="1520559" cy="2530176"/>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3301185" y="1423233"/>
        <a:ext cx="1520559" cy="2530176"/>
      </dsp:txXfrm>
    </dsp:sp>
    <dsp:sp modelId="{BC31EB00-2A90-4CCF-B82C-4A7025E8535A}">
      <dsp:nvSpPr>
        <dsp:cNvPr id="7" name="矩形 6"/>
        <dsp:cNvSpPr/>
      </dsp:nvSpPr>
      <dsp:spPr bwMode="white">
        <a:xfrm>
          <a:off x="3047366" y="2179211"/>
          <a:ext cx="2284257" cy="20022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71450" tIns="171450" rIns="171450" bIns="171450" anchor="t"/>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r>
            <a:rPr lang="en-US" altLang="zh-CN">
              <a:solidFill>
                <a:schemeClr val="tx1"/>
              </a:solidFill>
            </a:rPr>
            <a:t>1.</a:t>
          </a:r>
          <a:r>
            <a:rPr lang="zh-CN" altLang="en-US">
              <a:solidFill>
                <a:schemeClr val="tx1"/>
              </a:solidFill>
            </a:rPr>
            <a:t>。</a:t>
          </a:r>
          <a:endParaRPr lang="zh-CN" altLang="en-US">
            <a:solidFill>
              <a:schemeClr val="tx1"/>
            </a:solidFill>
          </a:endParaRPr>
        </a:p>
        <a:p>
          <a:pPr lvl="0">
            <a:lnSpc>
              <a:spcPct val="100000"/>
            </a:lnSpc>
            <a:spcBef>
              <a:spcPct val="0"/>
            </a:spcBef>
            <a:spcAft>
              <a:spcPct val="35000"/>
            </a:spcAft>
          </a:pPr>
          <a:endParaRPr lang="zh-CN" altLang="en-US">
            <a:solidFill>
              <a:schemeClr val="tx1"/>
            </a:solidFill>
          </a:endParaRPr>
        </a:p>
      </dsp:txBody>
      <dsp:txXfrm>
        <a:off x="3047366" y="2179211"/>
        <a:ext cx="2284257" cy="2002285"/>
      </dsp:txXfrm>
    </dsp:sp>
    <dsp:sp modelId="{619850C3-35E4-43A9-841E-37DE8E695D93}">
      <dsp:nvSpPr>
        <dsp:cNvPr id="8" name="等腰三角形 7"/>
        <dsp:cNvSpPr/>
      </dsp:nvSpPr>
      <dsp:spPr bwMode="white">
        <a:xfrm>
          <a:off x="4900631" y="1236959"/>
          <a:ext cx="430992" cy="430992"/>
        </a:xfrm>
        <a:prstGeom prst="triangle">
          <a:avLst>
            <a:gd name="adj" fmla="val 100000"/>
          </a:avLst>
        </a:prstGeom>
      </dsp:spPr>
      <dsp:style>
        <a:lnRef idx="2">
          <a:schemeClr val="accent1"/>
        </a:lnRef>
        <a:fillRef idx="1">
          <a:schemeClr val="accent1"/>
        </a:fillRef>
        <a:effectRef idx="0">
          <a:scrgbClr r="0" g="0" b="0"/>
        </a:effectRef>
        <a:fontRef idx="minor">
          <a:schemeClr val="lt1"/>
        </a:fontRef>
      </dsp:style>
      <dsp:txXfrm>
        <a:off x="4900631" y="1236959"/>
        <a:ext cx="430992" cy="430992"/>
      </dsp:txXfrm>
    </dsp:sp>
    <dsp:sp modelId="{B12A881D-D55E-4ECD-AEB2-4F5DF5258573}">
      <dsp:nvSpPr>
        <dsp:cNvPr id="9" name="L 形 8"/>
        <dsp:cNvSpPr/>
      </dsp:nvSpPr>
      <dsp:spPr bwMode="white">
        <a:xfrm rot="5400000">
          <a:off x="6097562" y="731267"/>
          <a:ext cx="1520559" cy="2530176"/>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6097562" y="731267"/>
        <a:ext cx="1520559" cy="2530176"/>
      </dsp:txXfrm>
    </dsp:sp>
    <dsp:sp modelId="{D1EE6131-7DC5-43B3-95B0-5EA645B87141}">
      <dsp:nvSpPr>
        <dsp:cNvPr id="10" name="矩形 9"/>
        <dsp:cNvSpPr/>
      </dsp:nvSpPr>
      <dsp:spPr bwMode="white">
        <a:xfrm>
          <a:off x="5843743" y="1487245"/>
          <a:ext cx="2284257" cy="20022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71450" tIns="171450" rIns="171450" bIns="171450" anchor="t"/>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r>
            <a:rPr lang="en-US" altLang="zh-CN">
              <a:solidFill>
                <a:schemeClr val="tx1"/>
              </a:solidFill>
            </a:rPr>
            <a:t>1. </a:t>
          </a:r>
          <a:r>
            <a:rPr lang="zh-CN" altLang="en-US">
              <a:solidFill>
                <a:schemeClr val="tx1"/>
              </a:solidFill>
            </a:rPr>
            <a:t>何如 </a:t>
          </a:r>
          <a:r>
            <a:rPr lang="en-US" altLang="zh-CN">
              <a:solidFill>
                <a:schemeClr val="tx1"/>
              </a:solidFill>
            </a:rPr>
            <a:t>AI </a:t>
          </a:r>
          <a:r>
            <a:rPr lang="zh-CN" altLang="en-US">
              <a:solidFill>
                <a:schemeClr val="tx1"/>
              </a:solidFill>
            </a:rPr>
            <a:t>能力</a:t>
          </a:r>
          <a:endParaRPr lang="en-US" altLang="zh-CN">
            <a:solidFill>
              <a:schemeClr val="tx1"/>
            </a:solidFill>
          </a:endParaRPr>
        </a:p>
      </dsp:txBody>
      <dsp:txXfrm>
        <a:off x="5843743" y="1487245"/>
        <a:ext cx="2284257" cy="2002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011285" cy="5418455"/>
        <a:chOff x="0" y="0"/>
        <a:chExt cx="9011285" cy="5418455"/>
      </a:xfrm>
    </dsp:grpSpPr>
    <dsp:sp modelId="{6C1F0FE3-0A27-4192-AB00-FB6DF67F7D4C}">
      <dsp:nvSpPr>
        <dsp:cNvPr id="3" name="燕尾形 2"/>
        <dsp:cNvSpPr/>
      </dsp:nvSpPr>
      <dsp:spPr bwMode="white">
        <a:xfrm>
          <a:off x="0" y="2132985"/>
          <a:ext cx="2881214" cy="1152486"/>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17780" tIns="8890" rIns="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a:t>信服</a:t>
          </a:r>
          <a:r>
            <a:rPr lang="zh-CN" altLang="en-US" sz="1400"/>
            <a:t>魔方</a:t>
          </a:r>
          <a:endParaRPr lang="zh-CN" altLang="en-US" sz="1400"/>
        </a:p>
      </dsp:txBody>
      <dsp:txXfrm>
        <a:off x="0" y="2132985"/>
        <a:ext cx="2881214" cy="1152486"/>
      </dsp:txXfrm>
    </dsp:sp>
    <dsp:sp modelId="{55B01D78-257F-4A3B-9648-96ED0EDEE918}">
      <dsp:nvSpPr>
        <dsp:cNvPr id="4" name="燕尾形 3"/>
        <dsp:cNvSpPr/>
      </dsp:nvSpPr>
      <dsp:spPr bwMode="white">
        <a:xfrm>
          <a:off x="2506656" y="2230946"/>
          <a:ext cx="2391408" cy="956563"/>
        </a:xfrm>
        <a:prstGeom prst="chevron">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2700" tIns="6350" rIns="0" bIns="635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sz="1000">
              <a:solidFill>
                <a:schemeClr val="dk1"/>
              </a:solidFill>
            </a:rPr>
            <a:t>迭代1</a:t>
          </a:r>
          <a:endParaRPr lang="zh-CN" altLang="en-US" sz="1000">
            <a:solidFill>
              <a:schemeClr val="dk1"/>
            </a:solidFill>
          </a:endParaRPr>
        </a:p>
        <a:p>
          <a:pPr lvl="0">
            <a:lnSpc>
              <a:spcPct val="100000"/>
            </a:lnSpc>
            <a:spcBef>
              <a:spcPct val="0"/>
            </a:spcBef>
            <a:spcAft>
              <a:spcPct val="35000"/>
            </a:spcAft>
          </a:pPr>
          <a:r>
            <a:rPr lang="zh-CN" altLang="en-US" sz="1000">
              <a:solidFill>
                <a:schemeClr val="dk1"/>
              </a:solidFill>
            </a:rPr>
            <a:t>搭建魔方平台，</a:t>
          </a:r>
          <a:endParaRPr lang="zh-CN" altLang="en-US" sz="1000">
            <a:solidFill>
              <a:schemeClr val="dk1"/>
            </a:solidFill>
          </a:endParaRPr>
        </a:p>
        <a:p>
          <a:pPr lvl="0">
            <a:lnSpc>
              <a:spcPct val="100000"/>
            </a:lnSpc>
            <a:spcBef>
              <a:spcPct val="0"/>
            </a:spcBef>
            <a:spcAft>
              <a:spcPct val="35000"/>
            </a:spcAft>
          </a:pPr>
          <a:r>
            <a:rPr lang="zh-CN" altLang="en-US" sz="1000">
              <a:solidFill>
                <a:schemeClr val="dk1"/>
              </a:solidFill>
            </a:rPr>
            <a:t>打通大屏研发</a:t>
          </a:r>
          <a:r>
            <a:rPr lang="zh-CN" altLang="en-US" sz="1000">
              <a:solidFill>
                <a:schemeClr val="dk1"/>
              </a:solidFill>
            </a:rPr>
            <a:t>基本</a:t>
          </a:r>
          <a:r>
            <a:rPr lang="zh-CN" altLang="en-US" sz="1000">
              <a:solidFill>
                <a:schemeClr val="dk1"/>
              </a:solidFill>
            </a:rPr>
            <a:t>流程</a:t>
          </a:r>
          <a:endParaRPr lang="zh-CN" altLang="en-US" sz="1000">
            <a:solidFill>
              <a:schemeClr val="dk1"/>
            </a:solidFill>
          </a:endParaRPr>
        </a:p>
      </dsp:txBody>
      <dsp:txXfrm>
        <a:off x="2506656" y="2230946"/>
        <a:ext cx="2391408" cy="956563"/>
      </dsp:txXfrm>
    </dsp:sp>
    <dsp:sp modelId="{73F94E26-C254-4892-B497-937AC5DFCAC7}">
      <dsp:nvSpPr>
        <dsp:cNvPr id="5" name="燕尾形 4"/>
        <dsp:cNvSpPr/>
      </dsp:nvSpPr>
      <dsp:spPr bwMode="white">
        <a:xfrm>
          <a:off x="4563267" y="2230946"/>
          <a:ext cx="2391408" cy="956563"/>
        </a:xfrm>
        <a:prstGeom prst="chevron">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3970" tIns="6985" rIns="0"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a:solidFill>
                <a:schemeClr val="dk1"/>
              </a:solidFill>
              <a:sym typeface="+mn-ea"/>
            </a:rPr>
            <a:t>迭代</a:t>
          </a:r>
          <a:r>
            <a:rPr lang="en-US">
              <a:solidFill>
                <a:schemeClr val="dk1"/>
              </a:solidFill>
              <a:sym typeface="+mn-ea"/>
            </a:rPr>
            <a:t>2</a:t>
          </a:r>
          <a:endParaRPr lang="en-US" altLang="zh-CN">
            <a:solidFill>
              <a:schemeClr val="dk1"/>
            </a:solidFill>
            <a:sym typeface="+mn-ea"/>
          </a:endParaRPr>
        </a:p>
        <a:p>
          <a:pPr lvl="0">
            <a:lnSpc>
              <a:spcPct val="100000"/>
            </a:lnSpc>
            <a:spcBef>
              <a:spcPct val="0"/>
            </a:spcBef>
            <a:spcAft>
              <a:spcPct val="35000"/>
            </a:spcAft>
          </a:pPr>
          <a:r>
            <a:rPr>
              <a:solidFill>
                <a:schemeClr val="dk1"/>
              </a:solidFill>
              <a:sym typeface="+mn-ea"/>
            </a:rPr>
            <a:t>完</a:t>
          </a:r>
          <a:r>
            <a:rPr lang="zh-CN">
              <a:solidFill>
                <a:schemeClr val="dk1"/>
              </a:solidFill>
              <a:sym typeface="+mn-ea"/>
            </a:rPr>
            <a:t>善后台服务，具备权限管理等能力、支持</a:t>
          </a:r>
          <a:r>
            <a:rPr lang="zh-CN">
              <a:solidFill>
                <a:schemeClr val="dk1"/>
              </a:solidFill>
              <a:sym typeface="+mn-ea"/>
            </a:rPr>
            <a:t>租户，</a:t>
          </a:r>
          <a:r>
            <a:rPr lang="zh-CN">
              <a:solidFill>
                <a:schemeClr val="dk1"/>
              </a:solidFill>
              <a:sym typeface="+mn-ea"/>
            </a:rPr>
            <a:t>并</a:t>
          </a:r>
          <a:r>
            <a:rPr lang="zh-CN">
              <a:solidFill>
                <a:schemeClr val="dk1"/>
              </a:solidFill>
              <a:sym typeface="+mn-ea"/>
            </a:rPr>
            <a:t>接入</a:t>
          </a:r>
          <a:r>
            <a:rPr lang="en-US" altLang="zh-CN">
              <a:solidFill>
                <a:schemeClr val="dk1"/>
              </a:solidFill>
              <a:sym typeface="+mn-ea"/>
            </a:rPr>
            <a:t>XDR </a:t>
          </a:r>
          <a:r>
            <a:rPr lang="en-US" altLang="zh-CN">
              <a:solidFill>
                <a:schemeClr val="dk1"/>
              </a:solidFill>
              <a:sym typeface="+mn-ea"/>
            </a:rPr>
            <a:t>app </a:t>
          </a:r>
          <a:r>
            <a:rPr lang="en-US" altLang="zh-CN">
              <a:solidFill>
                <a:schemeClr val="dk1"/>
              </a:solidFill>
              <a:sym typeface="+mn-ea"/>
            </a:rPr>
            <a:t>store</a:t>
          </a:r>
          <a:endParaRPr lang="zh-CN">
            <a:solidFill>
              <a:schemeClr val="dk1"/>
            </a:solidFill>
            <a:sym typeface="+mn-ea"/>
          </a:endParaRPr>
        </a:p>
      </dsp:txBody>
      <dsp:txXfrm>
        <a:off x="4563267" y="2230946"/>
        <a:ext cx="2391408" cy="956563"/>
      </dsp:txXfrm>
    </dsp:sp>
    <dsp:sp modelId="{8C9105CF-A912-404F-9DF2-41E9EBDFA27E}">
      <dsp:nvSpPr>
        <dsp:cNvPr id="6" name="燕尾形 5"/>
        <dsp:cNvSpPr/>
      </dsp:nvSpPr>
      <dsp:spPr bwMode="white">
        <a:xfrm>
          <a:off x="6619877" y="2230946"/>
          <a:ext cx="2391408" cy="956563"/>
        </a:xfrm>
        <a:prstGeom prst="chevron">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3970" tIns="6985" rIns="0"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a:solidFill>
                <a:schemeClr val="dk1"/>
              </a:solidFill>
            </a:rPr>
            <a:t>迭代</a:t>
          </a:r>
          <a:r>
            <a:rPr lang="en-US" altLang="zh-CN">
              <a:solidFill>
                <a:schemeClr val="dk1"/>
              </a:solidFill>
            </a:rPr>
            <a:t>3</a:t>
          </a:r>
          <a:endParaRPr lang="en-US" altLang="zh-CN">
            <a:solidFill>
              <a:schemeClr val="dk1"/>
            </a:solidFill>
          </a:endParaRPr>
        </a:p>
        <a:p>
          <a:pPr lvl="0">
            <a:lnSpc>
              <a:spcPct val="100000"/>
            </a:lnSpc>
            <a:spcBef>
              <a:spcPct val="0"/>
            </a:spcBef>
            <a:spcAft>
              <a:spcPct val="35000"/>
            </a:spcAft>
          </a:pPr>
          <a:r>
            <a:rPr lang="zh-CN" altLang="en-US">
              <a:solidFill>
                <a:schemeClr val="dk1"/>
              </a:solidFill>
            </a:rPr>
            <a:t>提升平台的易用性与能力：蓝图编辑器、</a:t>
          </a:r>
          <a:r>
            <a:rPr lang="en-US" altLang="zh-CN">
              <a:solidFill>
                <a:schemeClr val="dk1"/>
              </a:solidFill>
            </a:rPr>
            <a:t>AI</a:t>
          </a:r>
          <a:r>
            <a:rPr lang="zh-CN" altLang="en-US">
              <a:solidFill>
                <a:schemeClr val="dk1"/>
              </a:solidFill>
            </a:rPr>
            <a:t>、丰</a:t>
          </a:r>
          <a:r>
            <a:rPr lang="zh-CN" altLang="en-US">
              <a:solidFill>
                <a:schemeClr val="dk1"/>
              </a:solidFill>
            </a:rPr>
            <a:t>物料</a:t>
          </a:r>
          <a:endParaRPr lang="zh-CN" altLang="en-US">
            <a:solidFill>
              <a:schemeClr val="dk1"/>
            </a:solidFill>
          </a:endParaRPr>
        </a:p>
      </dsp:txBody>
      <dsp:txXfrm>
        <a:off x="6619877" y="2230946"/>
        <a:ext cx="2391408" cy="95656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Rectangle 2"/>
          <p:cNvSpPr>
            <a:spLocks noGrp="1"/>
          </p:cNvSpPr>
          <p:nvPr>
            <p:ph type="hdr" sz="quarter"/>
          </p:nvPr>
        </p:nvSpPr>
        <p:spPr>
          <a:xfrm>
            <a:off x="0" y="0"/>
            <a:ext cx="2970213" cy="457200"/>
          </a:xfrm>
          <a:prstGeom prst="rect">
            <a:avLst/>
          </a:prstGeom>
          <a:noFill/>
          <a:ln w="9525">
            <a:noFill/>
          </a:ln>
        </p:spPr>
        <p:txBody>
          <a:bodyPr anchor="t"/>
          <a:p>
            <a:pPr lvl="0"/>
            <a:endParaRPr lang="en-US" altLang="x-none" sz="1200" dirty="0"/>
          </a:p>
        </p:txBody>
      </p:sp>
      <p:sp>
        <p:nvSpPr>
          <p:cNvPr id="2051" name="Rectangle 3"/>
          <p:cNvSpPr>
            <a:spLocks noGrp="1"/>
          </p:cNvSpPr>
          <p:nvPr>
            <p:ph type="dt"/>
          </p:nvPr>
        </p:nvSpPr>
        <p:spPr>
          <a:xfrm>
            <a:off x="3883025" y="0"/>
            <a:ext cx="2973388" cy="457200"/>
          </a:xfrm>
          <a:prstGeom prst="rect">
            <a:avLst/>
          </a:prstGeom>
          <a:noFill/>
          <a:ln w="9525">
            <a:noFill/>
          </a:ln>
        </p:spPr>
        <p:txBody>
          <a:bodyPr anchor="t"/>
          <a:p>
            <a:pPr lvl="0" algn="r"/>
            <a:endParaRPr lang="en-US" altLang="x-none" sz="1200" dirty="0"/>
          </a:p>
        </p:txBody>
      </p:sp>
      <p:sp>
        <p:nvSpPr>
          <p:cNvPr id="2052" name="Rectangle 4"/>
          <p:cNvSpPr>
            <a:spLocks noGrp="1"/>
          </p:cNvSpPr>
          <p:nvPr>
            <p:ph type="sldImg"/>
          </p:nvPr>
        </p:nvSpPr>
        <p:spPr>
          <a:xfrm>
            <a:off x="1143000" y="685800"/>
            <a:ext cx="4572000" cy="3429000"/>
          </a:xfrm>
          <a:prstGeom prst="rect">
            <a:avLst/>
          </a:prstGeom>
          <a:noFill/>
          <a:ln w="9525">
            <a:noFill/>
          </a:ln>
        </p:spPr>
      </p:sp>
      <p:sp>
        <p:nvSpPr>
          <p:cNvPr id="2053"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p:nvPr>
        </p:nvSpPr>
        <p:spPr>
          <a:xfrm>
            <a:off x="0" y="8685213"/>
            <a:ext cx="2970213" cy="457200"/>
          </a:xfrm>
          <a:prstGeom prst="rect">
            <a:avLst/>
          </a:prstGeom>
          <a:noFill/>
          <a:ln w="9525">
            <a:noFill/>
          </a:ln>
        </p:spPr>
        <p:txBody>
          <a:bodyPr anchor="b"/>
          <a:p>
            <a:pPr lvl="0"/>
            <a:endParaRPr lang="en-US" altLang="x-none" sz="1200" dirty="0"/>
          </a:p>
        </p:txBody>
      </p:sp>
      <p:sp>
        <p:nvSpPr>
          <p:cNvPr id="2055" name="Rectangle 7"/>
          <p:cNvSpPr>
            <a:spLocks noGrp="1"/>
          </p:cNvSpPr>
          <p:nvPr>
            <p:ph type="sldNum" sz="quarter"/>
          </p:nvPr>
        </p:nvSpPr>
        <p:spPr>
          <a:xfrm>
            <a:off x="3883025" y="8685213"/>
            <a:ext cx="2973388" cy="457200"/>
          </a:xfrm>
          <a:prstGeom prst="rect">
            <a:avLst/>
          </a:prstGeom>
          <a:noFill/>
          <a:ln w="9525">
            <a:noFill/>
          </a:ln>
        </p:spPr>
        <p:txBody>
          <a:bodyPr anchor="b"/>
          <a:p>
            <a:pPr lvl="0" algn="r"/>
            <a:fld id="{9A0DB2DC-4C9A-4742-B13C-FB6460FD3503}" type="slidenum">
              <a:rPr lang="en-US" altLang="x-none" sz="1200" dirty="0"/>
            </a:fld>
            <a:endParaRPr lang="en-US" altLang="x-none"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tags" Target="../tags/tag4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custDataLst>
              <p:tags r:id="rId3"/>
            </p:custDataLst>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custDataLst>
              <p:tags r:id="rId3"/>
            </p:custDataLst>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custDataLst>
              <p:tags r:id="rId3"/>
            </p:custDataLst>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3"/>
            </p:custDataLst>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custDataLst>
              <p:tags r:id="rId4"/>
            </p:custDataLst>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custDataLst>
              <p:tags r:id="rId5"/>
            </p:custDataLst>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custDataLst>
              <p:tags r:id="rId6"/>
            </p:custDataLst>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custDataLst>
              <p:tags r:id="rId4"/>
            </p:custDataLst>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custDataLst>
              <p:tags r:id="rId3"/>
            </p:custDataLst>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custDataLst>
              <p:tags r:id="rId4"/>
            </p:custDataLst>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custDataLst>
              <p:tags r:id="rId3"/>
            </p:custDataLst>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3"/>
            </p:custDataLst>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custDataLst>
              <p:tags r:id="rId4"/>
            </p:custDataLst>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custDataLst>
              <p:tags r:id="rId5"/>
            </p:custDataLst>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custDataLst>
              <p:tags r:id="rId6"/>
            </p:custDataLst>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custDataLst>
              <p:tags r:id="rId4"/>
            </p:custDataLst>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custDataLst>
              <p:tags r:id="rId3"/>
            </p:custDataLst>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custDataLst>
              <p:tags r:id="rId4"/>
            </p:custDataLst>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1.jpeg"/><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TextBox 5"/>
          <p:cNvSpPr txBox="1"/>
          <p:nvPr>
            <p:custDataLst>
              <p:tags r:id="rId12"/>
            </p:custDataLst>
          </p:nvPr>
        </p:nvSpPr>
        <p:spPr>
          <a:xfrm>
            <a:off x="285750" y="6438900"/>
            <a:ext cx="2357438" cy="274638"/>
          </a:xfrm>
          <a:prstGeom prst="rect">
            <a:avLst/>
          </a:prstGeom>
          <a:noFill/>
          <a:ln w="9525">
            <a:noFill/>
          </a:ln>
        </p:spPr>
        <p:txBody>
          <a:bodyPr anchor="t">
            <a:spAutoFit/>
          </a:bodyPr>
          <a:p>
            <a:pPr lvl="0"/>
            <a:r>
              <a:rPr lang="en-US" altLang="x-none" sz="1200" dirty="0">
                <a:solidFill>
                  <a:schemeClr val="bg1"/>
                </a:solidFill>
                <a:latin typeface="Calibri" panose="020F0502020204030204" pitchFamily="2" charset="0"/>
                <a:ea typeface="宋体" panose="02010600030101010101" pitchFamily="2" charset="-122"/>
              </a:rPr>
              <a:t>SINFOR TECHNOLOGIES CO.,LTD. </a:t>
            </a:r>
            <a:endParaRPr lang="en-US" altLang="x-none" sz="1200" dirty="0">
              <a:solidFill>
                <a:schemeClr val="bg1"/>
              </a:solidFill>
              <a:latin typeface="Calibri" panose="020F0502020204030204" pitchFamily="2" charset="0"/>
              <a:ea typeface="宋体" panose="02010600030101010101" pitchFamily="2" charset="-122"/>
            </a:endParaRPr>
          </a:p>
        </p:txBody>
      </p:sp>
      <p:sp>
        <p:nvSpPr>
          <p:cNvPr id="1027" name="TextBox 5"/>
          <p:cNvSpPr txBox="1"/>
          <p:nvPr>
            <p:custDataLst>
              <p:tags r:id="rId13"/>
            </p:custDataLst>
          </p:nvPr>
        </p:nvSpPr>
        <p:spPr>
          <a:xfrm>
            <a:off x="5572125" y="6438900"/>
            <a:ext cx="928688" cy="274638"/>
          </a:xfrm>
          <a:prstGeom prst="rect">
            <a:avLst/>
          </a:prstGeom>
          <a:noFill/>
          <a:ln w="9525">
            <a:noFill/>
          </a:ln>
        </p:spPr>
        <p:txBody>
          <a:bodyPr anchor="t">
            <a:spAutoFit/>
          </a:bodyPr>
          <a:p>
            <a:pPr lvl="0"/>
            <a:r>
              <a:rPr lang="en-US" altLang="x-none" sz="1200" dirty="0">
                <a:solidFill>
                  <a:schemeClr val="bg1"/>
                </a:solidFill>
                <a:latin typeface="Calibri" panose="020F0502020204030204" pitchFamily="2" charset="0"/>
                <a:ea typeface="宋体" panose="02010600030101010101" pitchFamily="2" charset="-122"/>
              </a:rPr>
              <a:t>Page</a:t>
            </a:r>
            <a:fld id="{9A0DB2DC-4C9A-4742-B13C-FB6460FD3503}" type="slidenum">
              <a:rPr lang="en-US" altLang="x-none" sz="1200" dirty="0">
                <a:solidFill>
                  <a:schemeClr val="bg1"/>
                </a:solidFill>
                <a:latin typeface="Calibri" panose="020F0502020204030204" pitchFamily="2" charset="0"/>
                <a:ea typeface="宋体" panose="02010600030101010101" pitchFamily="2" charset="-122"/>
              </a:rPr>
            </a:fld>
            <a:endParaRPr lang="en-US" altLang="x-none" sz="1200" dirty="0">
              <a:solidFill>
                <a:schemeClr val="bg1"/>
              </a:solidFill>
              <a:latin typeface="Calibri" panose="020F0502020204030204" pitchFamily="2" charset="0"/>
              <a:ea typeface="宋体" panose="02010600030101010101" pitchFamily="2" charset="-122"/>
            </a:endParaRPr>
          </a:p>
        </p:txBody>
      </p:sp>
      <p:pic>
        <p:nvPicPr>
          <p:cNvPr id="1028" name="图片 7" descr="PPT背景.JPG"/>
          <p:cNvPicPr>
            <a:picLocks noChangeAspect="1"/>
          </p:cNvPicPr>
          <p:nvPr userDrawn="1">
            <p:custDataLst>
              <p:tags r:id="rId14"/>
            </p:custDataLst>
          </p:nvPr>
        </p:nvPicPr>
        <p:blipFill>
          <a:blip r:embed="rId15"/>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440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800" u="none" kern="1200" baseline="0">
          <a:solidFill>
            <a:schemeClr val="tx1"/>
          </a:solidFill>
          <a:latin typeface="Arial" panose="020B0604020202020204" pitchFamily="34" charset="0"/>
          <a:ea typeface="宋体" panose="02010600030101010101" pitchFamily="2" charset="-122"/>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宋体" panose="02010600030101010101" pitchFamily="2" charset="-122"/>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TextBox 5"/>
          <p:cNvSpPr txBox="1"/>
          <p:nvPr>
            <p:custDataLst>
              <p:tags r:id="rId12"/>
            </p:custDataLst>
          </p:nvPr>
        </p:nvSpPr>
        <p:spPr>
          <a:xfrm>
            <a:off x="285750" y="6438900"/>
            <a:ext cx="2357438" cy="274638"/>
          </a:xfrm>
          <a:prstGeom prst="rect">
            <a:avLst/>
          </a:prstGeom>
          <a:noFill/>
          <a:ln w="9525">
            <a:noFill/>
          </a:ln>
        </p:spPr>
        <p:txBody>
          <a:bodyPr anchor="t">
            <a:spAutoFit/>
          </a:bodyPr>
          <a:p>
            <a:pPr lvl="0"/>
            <a:r>
              <a:rPr lang="en-US" altLang="x-none" sz="1200" dirty="0">
                <a:solidFill>
                  <a:schemeClr val="bg1"/>
                </a:solidFill>
                <a:latin typeface="Calibri" panose="020F0502020204030204" pitchFamily="2" charset="0"/>
                <a:ea typeface="宋体" panose="02010600030101010101" pitchFamily="2" charset="-122"/>
              </a:rPr>
              <a:t>SINFOR TECHNOLOGIES CO.,LTD. </a:t>
            </a:r>
            <a:endParaRPr lang="en-US" altLang="x-none" sz="1200" dirty="0">
              <a:solidFill>
                <a:schemeClr val="bg1"/>
              </a:solidFill>
              <a:latin typeface="Calibri" panose="020F0502020204030204" pitchFamily="2" charset="0"/>
              <a:ea typeface="宋体" panose="02010600030101010101" pitchFamily="2" charset="-122"/>
            </a:endParaRPr>
          </a:p>
        </p:txBody>
      </p:sp>
      <p:sp>
        <p:nvSpPr>
          <p:cNvPr id="1027" name="TextBox 5"/>
          <p:cNvSpPr txBox="1"/>
          <p:nvPr>
            <p:custDataLst>
              <p:tags r:id="rId13"/>
            </p:custDataLst>
          </p:nvPr>
        </p:nvSpPr>
        <p:spPr>
          <a:xfrm>
            <a:off x="5572125" y="6438900"/>
            <a:ext cx="928688" cy="274638"/>
          </a:xfrm>
          <a:prstGeom prst="rect">
            <a:avLst/>
          </a:prstGeom>
          <a:noFill/>
          <a:ln w="9525">
            <a:noFill/>
          </a:ln>
        </p:spPr>
        <p:txBody>
          <a:bodyPr anchor="t">
            <a:spAutoFit/>
          </a:bodyPr>
          <a:p>
            <a:pPr lvl="0"/>
            <a:r>
              <a:rPr lang="en-US" altLang="x-none" sz="1200" dirty="0">
                <a:solidFill>
                  <a:schemeClr val="bg1"/>
                </a:solidFill>
                <a:latin typeface="Calibri" panose="020F0502020204030204" pitchFamily="2" charset="0"/>
                <a:ea typeface="宋体" panose="02010600030101010101" pitchFamily="2" charset="-122"/>
              </a:rPr>
              <a:t>Page</a:t>
            </a:r>
            <a:fld id="{9A0DB2DC-4C9A-4742-B13C-FB6460FD3503}" type="slidenum">
              <a:rPr lang="en-US" altLang="x-none" sz="1200" dirty="0">
                <a:solidFill>
                  <a:schemeClr val="bg1"/>
                </a:solidFill>
                <a:latin typeface="Calibri" panose="020F0502020204030204" pitchFamily="2" charset="0"/>
                <a:ea typeface="宋体" panose="02010600030101010101" pitchFamily="2" charset="-122"/>
              </a:rPr>
            </a:fld>
            <a:endParaRPr lang="en-US" altLang="x-none" sz="1200" dirty="0">
              <a:solidFill>
                <a:schemeClr val="bg1"/>
              </a:solidFill>
              <a:latin typeface="Calibri" panose="020F0502020204030204" pitchFamily="2" charset="0"/>
              <a:ea typeface="宋体" panose="02010600030101010101" pitchFamily="2" charset="-122"/>
            </a:endParaRPr>
          </a:p>
        </p:txBody>
      </p:sp>
      <p:pic>
        <p:nvPicPr>
          <p:cNvPr id="1028" name="图片 7" descr="PPT背景.JPG"/>
          <p:cNvPicPr>
            <a:picLocks noChangeAspect="1"/>
          </p:cNvPicPr>
          <p:nvPr userDrawn="1">
            <p:custDataLst>
              <p:tags r:id="rId14"/>
            </p:custDataLst>
          </p:nvPr>
        </p:nvPicPr>
        <p:blipFill>
          <a:blip r:embed="rId15"/>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440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800" u="none" kern="1200" baseline="0">
          <a:solidFill>
            <a:schemeClr val="tx1"/>
          </a:solidFill>
          <a:latin typeface="Arial" panose="020B0604020202020204" pitchFamily="34" charset="0"/>
          <a:ea typeface="宋体" panose="02010600030101010101" pitchFamily="2" charset="-122"/>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Arial" panose="020B0604020202020204" pitchFamily="34" charset="0"/>
          <a:ea typeface="宋体" panose="02010600030101010101" pitchFamily="2" charset="-122"/>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8.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tags" Target="../tags/tag102.xml"/><Relationship Id="rId1" Type="http://schemas.openxmlformats.org/officeDocument/2006/relationships/tags" Target="../tags/tag101.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tags" Target="../tags/tag103.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8.xml"/><Relationship Id="rId7" Type="http://schemas.openxmlformats.org/officeDocument/2006/relationships/image" Target="../media/image4.wmf"/><Relationship Id="rId6" Type="http://schemas.openxmlformats.org/officeDocument/2006/relationships/package" Target="../embeddings/Workbook1.xlsx"/><Relationship Id="rId5" Type="http://schemas.openxmlformats.org/officeDocument/2006/relationships/hyperlink" Target="https://cms.atrust.sangfor.com/pages/viewpage.action?pageId=33739853" TargetMode="Externa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0" Type="http://schemas.openxmlformats.org/officeDocument/2006/relationships/notesSlide" Target="../notesSlides/notesSlide5.xml"/><Relationship Id="rId1" Type="http://schemas.openxmlformats.org/officeDocument/2006/relationships/tags" Target="../tags/tag108.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8.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Picture 10" descr="01"/>
          <p:cNvPicPr>
            <a:picLocks noChangeAspect="1"/>
          </p:cNvPicPr>
          <p:nvPr/>
        </p:nvPicPr>
        <p:blipFill>
          <a:blip r:embed="rId1"/>
          <a:stretch>
            <a:fillRect/>
          </a:stretch>
        </p:blipFill>
        <p:spPr>
          <a:xfrm>
            <a:off x="1219200" y="838200"/>
            <a:ext cx="6553200" cy="5241925"/>
          </a:xfrm>
          <a:prstGeom prst="rect">
            <a:avLst/>
          </a:prstGeom>
          <a:noFill/>
          <a:ln w="9525">
            <a:noFill/>
          </a:ln>
        </p:spPr>
      </p:pic>
      <p:sp>
        <p:nvSpPr>
          <p:cNvPr id="3075" name="Text Box 5"/>
          <p:cNvSpPr txBox="1"/>
          <p:nvPr/>
        </p:nvSpPr>
        <p:spPr>
          <a:xfrm>
            <a:off x="2673350" y="1101725"/>
            <a:ext cx="5353050" cy="655638"/>
          </a:xfrm>
          <a:prstGeom prst="rect">
            <a:avLst/>
          </a:prstGeom>
          <a:noFill/>
          <a:ln w="9525">
            <a:noFill/>
          </a:ln>
        </p:spPr>
        <p:txBody>
          <a:bodyPr wrap="none" anchor="t">
            <a:spAutoFit/>
          </a:bodyPr>
          <a:p>
            <a:pPr algn="ctr"/>
            <a:r>
              <a:rPr lang="zh-CN" altLang="en-US" sz="3700" b="1" dirty="0">
                <a:latin typeface="Arial" panose="020B0604020202020204" pitchFamily="34" charset="0"/>
                <a:ea typeface="宋体" panose="02010600030101010101" pitchFamily="2" charset="-122"/>
              </a:rPr>
              <a:t>导师培训与案例讨论分享</a:t>
            </a:r>
            <a:endParaRPr lang="zh-CN" altLang="en-US" sz="3700" b="1" dirty="0">
              <a:latin typeface="Arial" panose="020B0604020202020204" pitchFamily="34" charset="0"/>
              <a:ea typeface="宋体" panose="02010600030101010101" pitchFamily="2" charset="-122"/>
            </a:endParaRPr>
          </a:p>
        </p:txBody>
      </p:sp>
      <p:pic>
        <p:nvPicPr>
          <p:cNvPr id="3076" name="图片 3" descr="bg1_1.jpg"/>
          <p:cNvPicPr>
            <a:picLocks noChangeAspect="1"/>
          </p:cNvPicPr>
          <p:nvPr/>
        </p:nvPicPr>
        <p:blipFill>
          <a:blip r:embed="rId2"/>
          <a:stretch>
            <a:fillRect/>
          </a:stretch>
        </p:blipFill>
        <p:spPr>
          <a:xfrm>
            <a:off x="1588" y="0"/>
            <a:ext cx="9140825" cy="6858000"/>
          </a:xfrm>
          <a:prstGeom prst="rect">
            <a:avLst/>
          </a:prstGeom>
          <a:noFill/>
          <a:ln w="9525">
            <a:noFill/>
          </a:ln>
        </p:spPr>
      </p:pic>
      <p:sp>
        <p:nvSpPr>
          <p:cNvPr id="3077" name="TextBox 7"/>
          <p:cNvSpPr txBox="1"/>
          <p:nvPr/>
        </p:nvSpPr>
        <p:spPr>
          <a:xfrm>
            <a:off x="1339215" y="1600200"/>
            <a:ext cx="6052185" cy="706755"/>
          </a:xfrm>
          <a:prstGeom prst="rect">
            <a:avLst/>
          </a:prstGeom>
          <a:noFill/>
          <a:ln w="9525">
            <a:noFill/>
          </a:ln>
        </p:spPr>
        <p:txBody>
          <a:bodyPr wrap="square" anchor="t">
            <a:spAutoFit/>
          </a:bodyPr>
          <a:p>
            <a:r>
              <a:rPr lang="zh-CN" altLang="en-US" sz="3800" b="1" dirty="0">
                <a:latin typeface="Arial" panose="020B0604020202020204" pitchFamily="34" charset="0"/>
                <a:ea typeface="宋体" panose="02010600030101010101" pitchFamily="2" charset="-122"/>
              </a:rPr>
              <a:t>    </a:t>
            </a:r>
            <a:r>
              <a:rPr lang="zh-CN" altLang="en-US" sz="4000" b="1" dirty="0">
                <a:latin typeface="Arial" panose="020B0604020202020204" pitchFamily="34" charset="0"/>
                <a:ea typeface="宋体" panose="02010600030101010101" pitchFamily="2" charset="-122"/>
              </a:rPr>
              <a:t>  大屏可视化技术规划</a:t>
            </a:r>
            <a:endParaRPr lang="zh-CN" altLang="en-US" sz="40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3" name="文本框 4"/>
          <p:cNvSpPr txBox="1"/>
          <p:nvPr>
            <p:custDataLst>
              <p:tags r:id="rId2"/>
            </p:custDataLst>
          </p:nvPr>
        </p:nvSpPr>
        <p:spPr>
          <a:xfrm>
            <a:off x="117475" y="530225"/>
            <a:ext cx="8909685" cy="2306955"/>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看机会：</a:t>
            </a:r>
            <a:r>
              <a:rPr lang="en-US" altLang="zh-CN" sz="2400" b="1" dirty="0">
                <a:solidFill>
                  <a:srgbClr val="0070C0"/>
                </a:solidFill>
                <a:latin typeface="微软雅黑" panose="020B0503020204020204" charset="-122"/>
                <a:ea typeface="微软雅黑" panose="020B0503020204020204" charset="-122"/>
                <a:sym typeface="Arial" panose="020B0604020202020204" pitchFamily="34" charset="0"/>
              </a:rPr>
              <a:t>SWOT</a:t>
            </a:r>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分析</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
        <p:nvSpPr>
          <p:cNvPr id="24" name="文本框 23"/>
          <p:cNvSpPr txBox="1"/>
          <p:nvPr>
            <p:custDataLst>
              <p:tags r:id="rId3"/>
            </p:custDataLst>
          </p:nvPr>
        </p:nvSpPr>
        <p:spPr>
          <a:xfrm>
            <a:off x="304800" y="990600"/>
            <a:ext cx="8519795" cy="1938020"/>
          </a:xfrm>
          <a:prstGeom prst="rect">
            <a:avLst/>
          </a:prstGeom>
          <a:noFill/>
        </p:spPr>
        <p:txBody>
          <a:bodyPr wrap="square" rtlCol="0">
            <a:spAutoFit/>
          </a:bodyPr>
          <a:lstStyle>
            <a:defPPr>
              <a:defRPr lang="zh-CN"/>
            </a:defPPr>
            <a:lvl1pPr>
              <a:lnSpc>
                <a:spcPct val="150000"/>
              </a:lnSpc>
              <a:defRPr sz="1600" i="1">
                <a:solidFill>
                  <a:schemeClr val="accent1">
                    <a:lumMod val="75000"/>
                  </a:schemeClr>
                </a:solidFill>
                <a:latin typeface="微软雅黑" panose="020B0503020204020204" charset="-122"/>
                <a:ea typeface="微软雅黑" panose="020B0503020204020204" charset="-122"/>
              </a:defRPr>
            </a:lvl1pPr>
          </a:lstStyle>
          <a:p>
            <a:r>
              <a:rPr lang="en-US" altLang="zh-CN" dirty="0">
                <a:sym typeface="+mn-ea"/>
              </a:rPr>
              <a:t>//</a:t>
            </a:r>
            <a:r>
              <a:rPr lang="zh-CN" altLang="en-US" dirty="0">
                <a:sym typeface="+mn-ea"/>
              </a:rPr>
              <a:t>优势（</a:t>
            </a:r>
            <a:r>
              <a:rPr lang="en-US" altLang="zh-CN" dirty="0">
                <a:sym typeface="+mn-ea"/>
              </a:rPr>
              <a:t>S</a:t>
            </a:r>
            <a:r>
              <a:rPr lang="zh-CN" altLang="en-US" dirty="0">
                <a:sym typeface="+mn-ea"/>
              </a:rPr>
              <a:t>）是指一个企业超越其竞争对手的能力，或者指公司所特有的能提高公司竞争力的东西</a:t>
            </a:r>
            <a:endParaRPr lang="en-US" altLang="zh-CN" dirty="0"/>
          </a:p>
          <a:p>
            <a:r>
              <a:rPr lang="en-US" altLang="zh-CN" dirty="0">
                <a:sym typeface="+mn-ea"/>
              </a:rPr>
              <a:t>//</a:t>
            </a:r>
            <a:r>
              <a:rPr lang="zh-CN" altLang="en-US" dirty="0">
                <a:sym typeface="+mn-ea"/>
              </a:rPr>
              <a:t>劣势（</a:t>
            </a:r>
            <a:r>
              <a:rPr lang="en-US" altLang="zh-CN" dirty="0">
                <a:sym typeface="+mn-ea"/>
              </a:rPr>
              <a:t>W</a:t>
            </a:r>
            <a:r>
              <a:rPr lang="zh-CN" altLang="en-US" dirty="0">
                <a:sym typeface="+mn-ea"/>
              </a:rPr>
              <a:t>）是指某种公司缺少或做的不好的东西，或指某种会使公司处于劣势的条件</a:t>
            </a:r>
            <a:endParaRPr lang="en-US" altLang="zh-CN" dirty="0"/>
          </a:p>
          <a:p>
            <a:r>
              <a:rPr lang="en-US" altLang="zh-CN" dirty="0">
                <a:sym typeface="+mn-ea"/>
              </a:rPr>
              <a:t>//</a:t>
            </a:r>
            <a:r>
              <a:rPr lang="zh-CN" altLang="en-US" dirty="0">
                <a:sym typeface="+mn-ea"/>
              </a:rPr>
              <a:t>机会（</a:t>
            </a:r>
            <a:r>
              <a:rPr lang="en-US" altLang="zh-CN" dirty="0">
                <a:sym typeface="+mn-ea"/>
              </a:rPr>
              <a:t>O</a:t>
            </a:r>
            <a:r>
              <a:rPr lang="zh-CN" altLang="en-US" dirty="0">
                <a:sym typeface="+mn-ea"/>
              </a:rPr>
              <a:t>）是指使公司的外部环境中存在的对公司有益的因素</a:t>
            </a:r>
            <a:endParaRPr lang="en-US" altLang="zh-CN" dirty="0"/>
          </a:p>
          <a:p>
            <a:r>
              <a:rPr lang="en-US" altLang="zh-CN" dirty="0">
                <a:sym typeface="+mn-ea"/>
              </a:rPr>
              <a:t>//</a:t>
            </a:r>
            <a:r>
              <a:rPr lang="zh-CN" altLang="en-US" dirty="0">
                <a:sym typeface="+mn-ea"/>
              </a:rPr>
              <a:t>威胁（</a:t>
            </a:r>
            <a:r>
              <a:rPr lang="en-US" altLang="zh-CN" dirty="0">
                <a:sym typeface="+mn-ea"/>
              </a:rPr>
              <a:t>T</a:t>
            </a:r>
            <a:r>
              <a:rPr lang="zh-CN" altLang="en-US" dirty="0">
                <a:sym typeface="+mn-ea"/>
              </a:rPr>
              <a:t>）是指在公司的外部环境中存在某些对公司的盈利能力和市场地位构成威胁的因素</a:t>
            </a:r>
            <a:endParaRPr lang="zh-CN" altLang="en-US" dirty="0"/>
          </a:p>
        </p:txBody>
      </p:sp>
      <p:cxnSp>
        <p:nvCxnSpPr>
          <p:cNvPr id="47" name="直接连接符 46"/>
          <p:cNvCxnSpPr/>
          <p:nvPr/>
        </p:nvCxnSpPr>
        <p:spPr>
          <a:xfrm>
            <a:off x="626110" y="4646295"/>
            <a:ext cx="4098290" cy="1905"/>
          </a:xfrm>
          <a:prstGeom prst="line">
            <a:avLst/>
          </a:prstGeom>
          <a:noFill/>
          <a:ln w="6350" cap="flat" cmpd="sng" algn="ctr">
            <a:solidFill>
              <a:sysClr val="windowText" lastClr="000000"/>
            </a:solidFill>
            <a:prstDash val="solid"/>
            <a:miter lim="800000"/>
            <a:headEnd type="none" w="med" len="med"/>
            <a:tailEnd type="none" w="med" len="med"/>
          </a:ln>
          <a:effectLst/>
        </p:spPr>
      </p:cxnSp>
      <p:cxnSp>
        <p:nvCxnSpPr>
          <p:cNvPr id="48" name="直接连接符 47"/>
          <p:cNvCxnSpPr/>
          <p:nvPr/>
        </p:nvCxnSpPr>
        <p:spPr>
          <a:xfrm>
            <a:off x="2443684" y="3079381"/>
            <a:ext cx="0" cy="3133817"/>
          </a:xfrm>
          <a:prstGeom prst="line">
            <a:avLst/>
          </a:prstGeom>
          <a:noFill/>
          <a:ln w="6350" cap="flat" cmpd="sng" algn="ctr">
            <a:solidFill>
              <a:sysClr val="windowText" lastClr="000000"/>
            </a:solidFill>
            <a:prstDash val="solid"/>
            <a:miter lim="800000"/>
            <a:headEnd type="none" w="med" len="med"/>
            <a:tailEnd type="none" w="med" len="med"/>
          </a:ln>
          <a:effectLst/>
        </p:spPr>
      </p:cxnSp>
      <p:sp>
        <p:nvSpPr>
          <p:cNvPr id="49" name="文本框 48"/>
          <p:cNvSpPr txBox="1"/>
          <p:nvPr/>
        </p:nvSpPr>
        <p:spPr>
          <a:xfrm>
            <a:off x="1226550" y="2847624"/>
            <a:ext cx="893758" cy="604457"/>
          </a:xfrm>
          <a:prstGeom prst="rect">
            <a:avLst/>
          </a:prstGeom>
          <a:noFill/>
        </p:spPr>
        <p:txBody>
          <a:bodyPr wrap="none" rtlCol="0">
            <a:spAutoFit/>
          </a:bodyPr>
          <a:p>
            <a:pPr>
              <a:lnSpc>
                <a:spcPct val="150000"/>
              </a:lnSpc>
            </a:pPr>
            <a:r>
              <a:rPr lang="zh-CN" altLang="en-US" dirty="0">
                <a:solidFill>
                  <a:prstClr val="black"/>
                </a:solidFill>
                <a:latin typeface="微软雅黑" panose="020B0503020204020204" charset="-122"/>
                <a:ea typeface="微软雅黑" panose="020B0503020204020204" charset="-122"/>
              </a:rPr>
              <a:t>优势</a:t>
            </a:r>
            <a:endParaRPr lang="zh-CN" altLang="en-US" dirty="0">
              <a:solidFill>
                <a:prstClr val="black"/>
              </a:solidFill>
              <a:latin typeface="微软雅黑" panose="020B0503020204020204" charset="-122"/>
              <a:ea typeface="微软雅黑" panose="020B0503020204020204" charset="-122"/>
            </a:endParaRPr>
          </a:p>
        </p:txBody>
      </p:sp>
      <p:sp>
        <p:nvSpPr>
          <p:cNvPr id="50" name="文本框 49"/>
          <p:cNvSpPr txBox="1"/>
          <p:nvPr/>
        </p:nvSpPr>
        <p:spPr>
          <a:xfrm>
            <a:off x="3455357" y="2848894"/>
            <a:ext cx="893758" cy="604457"/>
          </a:xfrm>
          <a:prstGeom prst="rect">
            <a:avLst/>
          </a:prstGeom>
          <a:noFill/>
        </p:spPr>
        <p:txBody>
          <a:bodyPr wrap="none" rtlCol="0">
            <a:spAutoFit/>
          </a:bodyPr>
          <a:p>
            <a:pPr>
              <a:lnSpc>
                <a:spcPct val="150000"/>
              </a:lnSpc>
            </a:pPr>
            <a:r>
              <a:rPr lang="zh-CN" altLang="en-US" dirty="0">
                <a:solidFill>
                  <a:prstClr val="black"/>
                </a:solidFill>
                <a:latin typeface="微软雅黑" panose="020B0503020204020204" charset="-122"/>
                <a:ea typeface="微软雅黑" panose="020B0503020204020204" charset="-122"/>
              </a:rPr>
              <a:t>劣势</a:t>
            </a:r>
            <a:endParaRPr lang="zh-CN" altLang="en-US" dirty="0">
              <a:solidFill>
                <a:prstClr val="black"/>
              </a:solidFill>
              <a:latin typeface="微软雅黑" panose="020B0503020204020204" charset="-122"/>
              <a:ea typeface="微软雅黑" panose="020B0503020204020204" charset="-122"/>
            </a:endParaRPr>
          </a:p>
        </p:txBody>
      </p:sp>
      <p:sp>
        <p:nvSpPr>
          <p:cNvPr id="51" name="文本框 50"/>
          <p:cNvSpPr txBox="1"/>
          <p:nvPr/>
        </p:nvSpPr>
        <p:spPr>
          <a:xfrm>
            <a:off x="1226550" y="5727454"/>
            <a:ext cx="893758" cy="604457"/>
          </a:xfrm>
          <a:prstGeom prst="rect">
            <a:avLst/>
          </a:prstGeom>
          <a:noFill/>
        </p:spPr>
        <p:txBody>
          <a:bodyPr wrap="none" rtlCol="0">
            <a:spAutoFit/>
          </a:bodyPr>
          <a:p>
            <a:pPr>
              <a:lnSpc>
                <a:spcPct val="150000"/>
              </a:lnSpc>
            </a:pPr>
            <a:r>
              <a:rPr lang="zh-CN" altLang="en-US" dirty="0">
                <a:solidFill>
                  <a:prstClr val="black"/>
                </a:solidFill>
                <a:latin typeface="微软雅黑" panose="020B0503020204020204" charset="-122"/>
                <a:ea typeface="微软雅黑" panose="020B0503020204020204" charset="-122"/>
              </a:rPr>
              <a:t>机会</a:t>
            </a:r>
            <a:endParaRPr lang="zh-CN" altLang="en-US" dirty="0">
              <a:solidFill>
                <a:prstClr val="black"/>
              </a:solidFill>
              <a:latin typeface="微软雅黑" panose="020B0503020204020204" charset="-122"/>
              <a:ea typeface="微软雅黑" panose="020B0503020204020204" charset="-122"/>
            </a:endParaRPr>
          </a:p>
        </p:txBody>
      </p:sp>
      <p:sp>
        <p:nvSpPr>
          <p:cNvPr id="52" name="文本框 51"/>
          <p:cNvSpPr txBox="1"/>
          <p:nvPr/>
        </p:nvSpPr>
        <p:spPr>
          <a:xfrm>
            <a:off x="3718247" y="5727454"/>
            <a:ext cx="893758" cy="604457"/>
          </a:xfrm>
          <a:prstGeom prst="rect">
            <a:avLst/>
          </a:prstGeom>
          <a:noFill/>
        </p:spPr>
        <p:txBody>
          <a:bodyPr wrap="none" rtlCol="0">
            <a:spAutoFit/>
          </a:bodyPr>
          <a:p>
            <a:pPr>
              <a:lnSpc>
                <a:spcPct val="150000"/>
              </a:lnSpc>
            </a:pPr>
            <a:r>
              <a:rPr lang="zh-CN" altLang="en-US" dirty="0">
                <a:solidFill>
                  <a:prstClr val="black"/>
                </a:solidFill>
                <a:latin typeface="微软雅黑" panose="020B0503020204020204" charset="-122"/>
                <a:ea typeface="微软雅黑" panose="020B0503020204020204" charset="-122"/>
              </a:rPr>
              <a:t>威胁</a:t>
            </a:r>
            <a:endParaRPr lang="zh-CN" altLang="en-US" dirty="0">
              <a:solidFill>
                <a:prstClr val="black"/>
              </a:solidFill>
              <a:latin typeface="微软雅黑" panose="020B0503020204020204" charset="-122"/>
              <a:ea typeface="微软雅黑" panose="020B0503020204020204" charset="-122"/>
            </a:endParaRPr>
          </a:p>
        </p:txBody>
      </p:sp>
      <p:sp>
        <p:nvSpPr>
          <p:cNvPr id="53" name="箭头: V 形 15"/>
          <p:cNvSpPr/>
          <p:nvPr/>
        </p:nvSpPr>
        <p:spPr>
          <a:xfrm>
            <a:off x="4800336" y="3940196"/>
            <a:ext cx="772357" cy="1411537"/>
          </a:xfrm>
          <a:prstGeom prst="chevr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latin typeface="微软雅黑" panose="020B0503020204020204" charset="-122"/>
              <a:ea typeface="微软雅黑" panose="020B0503020204020204" charset="-122"/>
            </a:endParaRPr>
          </a:p>
        </p:txBody>
      </p:sp>
      <p:graphicFrame>
        <p:nvGraphicFramePr>
          <p:cNvPr id="55" name="表格 25"/>
          <p:cNvGraphicFramePr>
            <a:graphicFrameLocks noGrp="1"/>
          </p:cNvGraphicFramePr>
          <p:nvPr>
            <p:custDataLst>
              <p:tags r:id="rId4"/>
            </p:custDataLst>
          </p:nvPr>
        </p:nvGraphicFramePr>
        <p:xfrm>
          <a:off x="5648960" y="2837180"/>
          <a:ext cx="3174365" cy="3252470"/>
        </p:xfrm>
        <a:graphic>
          <a:graphicData uri="http://schemas.openxmlformats.org/drawingml/2006/table">
            <a:tbl>
              <a:tblPr firstRow="1" bandRow="1">
                <a:tableStyleId>{5C22544A-7EE6-4342-B048-85BDC9FD1C3A}</a:tableStyleId>
              </a:tblPr>
              <a:tblGrid>
                <a:gridCol w="1579245"/>
                <a:gridCol w="1595120"/>
              </a:tblGrid>
              <a:tr h="1188720">
                <a:tc>
                  <a:txBody>
                    <a:bodyPr/>
                    <a:p>
                      <a:pPr algn="ctr"/>
                      <a:r>
                        <a:rPr lang="zh-CN" altLang="en-US" sz="1600" dirty="0">
                          <a:latin typeface="微软雅黑" panose="020B0503020204020204" charset="-122"/>
                          <a:ea typeface="微软雅黑" panose="020B0503020204020204" charset="-122"/>
                        </a:rPr>
                        <a:t>潜在的技术要求</a:t>
                      </a:r>
                      <a:endParaRPr lang="zh-CN" altLang="en-US" sz="1600" dirty="0">
                        <a:latin typeface="微软雅黑" panose="020B0503020204020204" charset="-122"/>
                        <a:ea typeface="微软雅黑" panose="020B0503020204020204" charset="-122"/>
                      </a:endParaRPr>
                    </a:p>
                  </a:txBody>
                  <a:tcPr anchor="ctr"/>
                </a:tc>
                <a:tc>
                  <a:txBody>
                    <a:bodyPr/>
                    <a:p>
                      <a:pPr algn="ctr"/>
                      <a:r>
                        <a:rPr lang="zh-CN" altLang="en-US" sz="1600" dirty="0">
                          <a:latin typeface="微软雅黑" panose="020B0503020204020204" charset="-122"/>
                          <a:ea typeface="微软雅黑" panose="020B0503020204020204" charset="-122"/>
                        </a:rPr>
                        <a:t>分析与对策</a:t>
                      </a:r>
                      <a:endParaRPr lang="zh-CN" altLang="en-US" sz="1600" dirty="0">
                        <a:latin typeface="微软雅黑" panose="020B0503020204020204" charset="-122"/>
                        <a:ea typeface="微软雅黑" panose="020B0503020204020204" charset="-122"/>
                      </a:endParaRPr>
                    </a:p>
                  </a:txBody>
                  <a:tcPr anchor="ctr"/>
                </a:tc>
              </a:tr>
              <a:tr h="687705">
                <a:tc>
                  <a:txBody>
                    <a:bodyPr/>
                    <a:p>
                      <a:endParaRPr lang="zh-CN" altLang="en-US" sz="1200" dirty="0">
                        <a:latin typeface="微软雅黑" panose="020B0503020204020204" charset="-122"/>
                        <a:ea typeface="微软雅黑" panose="020B0503020204020204" charset="-122"/>
                      </a:endParaRPr>
                    </a:p>
                  </a:txBody>
                  <a:tcPr/>
                </a:tc>
                <a:tc>
                  <a:txBody>
                    <a:bodyPr/>
                    <a:p>
                      <a:endParaRPr lang="zh-CN" altLang="en-US" sz="1200" dirty="0">
                        <a:latin typeface="微软雅黑" panose="020B0503020204020204" charset="-122"/>
                        <a:ea typeface="微软雅黑" panose="020B0503020204020204" charset="-122"/>
                      </a:endParaRPr>
                    </a:p>
                  </a:txBody>
                  <a:tcPr/>
                </a:tc>
              </a:tr>
              <a:tr h="688340">
                <a:tc>
                  <a:txBody>
                    <a:bodyPr/>
                    <a:p>
                      <a:endParaRPr lang="zh-CN" altLang="en-US" sz="1200" dirty="0">
                        <a:latin typeface="微软雅黑" panose="020B0503020204020204" charset="-122"/>
                        <a:ea typeface="微软雅黑" panose="020B0503020204020204" charset="-122"/>
                      </a:endParaRPr>
                    </a:p>
                  </a:txBody>
                  <a:tcPr/>
                </a:tc>
                <a:tc>
                  <a:txBody>
                    <a:bodyPr/>
                    <a:p>
                      <a:endParaRPr lang="zh-CN" altLang="en-US" sz="1200" dirty="0">
                        <a:latin typeface="微软雅黑" panose="020B0503020204020204" charset="-122"/>
                        <a:ea typeface="微软雅黑" panose="020B0503020204020204" charset="-122"/>
                      </a:endParaRPr>
                    </a:p>
                  </a:txBody>
                  <a:tcPr/>
                </a:tc>
              </a:tr>
              <a:tr h="687705">
                <a:tc>
                  <a:txBody>
                    <a:bodyPr/>
                    <a:p>
                      <a:endParaRPr lang="en-US" altLang="zh-CN" sz="1200" dirty="0">
                        <a:latin typeface="微软雅黑" panose="020B0503020204020204" charset="-122"/>
                        <a:ea typeface="微软雅黑" panose="020B0503020204020204" charset="-122"/>
                      </a:endParaRPr>
                    </a:p>
                  </a:txBody>
                  <a:tcPr/>
                </a:tc>
                <a:tc>
                  <a:txBody>
                    <a:bodyPr/>
                    <a:p>
                      <a:endParaRPr lang="zh-CN" altLang="en-US" sz="1200" dirty="0">
                        <a:latin typeface="微软雅黑" panose="020B0503020204020204" charset="-122"/>
                        <a:ea typeface="微软雅黑" panose="020B0503020204020204" charset="-122"/>
                      </a:endParaRPr>
                    </a:p>
                  </a:txBody>
                  <a:tcPr/>
                </a:tc>
              </a:tr>
            </a:tbl>
          </a:graphicData>
        </a:graphic>
      </p:graphicFrame>
      <p:sp>
        <p:nvSpPr>
          <p:cNvPr id="4" name="文本框 3"/>
          <p:cNvSpPr txBox="1"/>
          <p:nvPr/>
        </p:nvSpPr>
        <p:spPr>
          <a:xfrm>
            <a:off x="431800" y="3589020"/>
            <a:ext cx="1972310" cy="645160"/>
          </a:xfrm>
          <a:prstGeom prst="rect">
            <a:avLst/>
          </a:prstGeom>
          <a:noFill/>
        </p:spPr>
        <p:txBody>
          <a:bodyPr wrap="square" rtlCol="0">
            <a:spAutoFit/>
          </a:bodyPr>
          <a:p>
            <a:r>
              <a:rPr lang="zh-CN" altLang="en-US" sz="1200"/>
              <a:t>场景比较聚焦，集中在</a:t>
            </a:r>
            <a:r>
              <a:rPr lang="en-US" altLang="zh-CN" sz="1200"/>
              <a:t> PC </a:t>
            </a:r>
            <a:r>
              <a:rPr lang="zh-CN" altLang="en-US" sz="1200"/>
              <a:t>端大屏场景，无须考虑移动端等场景</a:t>
            </a:r>
            <a:endParaRPr lang="zh-CN" altLang="en-US" sz="1200"/>
          </a:p>
        </p:txBody>
      </p:sp>
      <p:sp>
        <p:nvSpPr>
          <p:cNvPr id="7" name="文本框 6"/>
          <p:cNvSpPr txBox="1"/>
          <p:nvPr/>
        </p:nvSpPr>
        <p:spPr>
          <a:xfrm>
            <a:off x="2600960" y="3657600"/>
            <a:ext cx="3048000" cy="829945"/>
          </a:xfrm>
          <a:prstGeom prst="rect">
            <a:avLst/>
          </a:prstGeom>
          <a:noFill/>
        </p:spPr>
        <p:txBody>
          <a:bodyPr wrap="square" rtlCol="0">
            <a:spAutoFit/>
          </a:bodyPr>
          <a:p>
            <a:r>
              <a:rPr lang="en-US" altLang="zh-CN" sz="1200"/>
              <a:t>1.</a:t>
            </a:r>
            <a:r>
              <a:rPr lang="zh-CN" altLang="en-US" sz="1200"/>
              <a:t>起步较业界慢，按当前的功能看落后业界几年时间</a:t>
            </a:r>
            <a:endParaRPr lang="zh-CN" altLang="en-US" sz="1200"/>
          </a:p>
          <a:p>
            <a:r>
              <a:rPr lang="en-US" altLang="zh-CN" sz="1200"/>
              <a:t>2. </a:t>
            </a:r>
            <a:r>
              <a:rPr lang="zh-CN" altLang="en-US" sz="1200"/>
              <a:t>在</a:t>
            </a:r>
            <a:r>
              <a:rPr lang="en-US" altLang="zh-CN" sz="1200"/>
              <a:t> AI </a:t>
            </a:r>
            <a:r>
              <a:rPr lang="zh-CN" altLang="en-US" sz="1200"/>
              <a:t>领域没有对应的积累，基础</a:t>
            </a:r>
            <a:endParaRPr lang="zh-CN" altLang="en-US" sz="1200"/>
          </a:p>
          <a:p>
            <a:r>
              <a:rPr lang="zh-CN" altLang="en-US" sz="1200"/>
              <a:t>较为薄弱</a:t>
            </a:r>
            <a:endParaRPr lang="zh-CN" altLang="en-US" sz="1200"/>
          </a:p>
        </p:txBody>
      </p:sp>
      <p:sp>
        <p:nvSpPr>
          <p:cNvPr id="8" name="文本框 7"/>
          <p:cNvSpPr txBox="1"/>
          <p:nvPr/>
        </p:nvSpPr>
        <p:spPr>
          <a:xfrm>
            <a:off x="431800" y="4784725"/>
            <a:ext cx="3449320" cy="645160"/>
          </a:xfrm>
          <a:prstGeom prst="rect">
            <a:avLst/>
          </a:prstGeom>
          <a:noFill/>
        </p:spPr>
        <p:txBody>
          <a:bodyPr wrap="square" rtlCol="0">
            <a:spAutoFit/>
          </a:bodyPr>
          <a:p>
            <a:r>
              <a:rPr lang="en-US" altLang="zh-CN" sz="1200"/>
              <a:t>1. </a:t>
            </a:r>
            <a:r>
              <a:rPr lang="zh-CN" altLang="en-US" sz="1200"/>
              <a:t>场景相较于友商更为复杂</a:t>
            </a:r>
            <a:endParaRPr lang="zh-CN" altLang="en-US" sz="1200"/>
          </a:p>
          <a:p>
            <a:r>
              <a:rPr lang="zh-CN" altLang="en-US" sz="1200"/>
              <a:t>一点，可与业界最佳实践相</a:t>
            </a:r>
            <a:endParaRPr lang="zh-CN" altLang="en-US" sz="1200"/>
          </a:p>
          <a:p>
            <a:r>
              <a:rPr lang="zh-CN" altLang="en-US" sz="1200"/>
              <a:t>结合落地更好的方案</a:t>
            </a:r>
            <a:endParaRPr lang="zh-CN" altLang="en-US" sz="1200"/>
          </a:p>
        </p:txBody>
      </p:sp>
      <p:sp>
        <p:nvSpPr>
          <p:cNvPr id="9" name="文本框 8"/>
          <p:cNvSpPr txBox="1"/>
          <p:nvPr/>
        </p:nvSpPr>
        <p:spPr>
          <a:xfrm>
            <a:off x="2600960" y="4784725"/>
            <a:ext cx="3048000" cy="460375"/>
          </a:xfrm>
          <a:prstGeom prst="rect">
            <a:avLst/>
          </a:prstGeom>
          <a:noFill/>
        </p:spPr>
        <p:txBody>
          <a:bodyPr wrap="square" rtlCol="0">
            <a:spAutoFit/>
          </a:bodyPr>
          <a:p>
            <a:r>
              <a:rPr lang="zh-CN" altLang="en-US" sz="1200"/>
              <a:t>价值体现如果不明显，业务可能会</a:t>
            </a:r>
            <a:endParaRPr lang="zh-CN" altLang="en-US" sz="1200"/>
          </a:p>
          <a:p>
            <a:r>
              <a:rPr lang="zh-CN" altLang="en-US" sz="1200"/>
              <a:t>面临停滞的问题</a:t>
            </a:r>
            <a:endParaRPr lang="zh-CN"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custDataLst>
              <p:tags r:id="rId2"/>
            </p:custDataLst>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graphicFrame>
        <p:nvGraphicFramePr>
          <p:cNvPr id="4" name="表格 3"/>
          <p:cNvGraphicFramePr>
            <a:graphicFrameLocks noGrp="1"/>
          </p:cNvGraphicFramePr>
          <p:nvPr>
            <p:custDataLst>
              <p:tags r:id="rId3"/>
            </p:custDataLst>
          </p:nvPr>
        </p:nvGraphicFramePr>
        <p:xfrm>
          <a:off x="226060" y="990600"/>
          <a:ext cx="7854950" cy="3225800"/>
        </p:xfrm>
        <a:graphic>
          <a:graphicData uri="http://schemas.openxmlformats.org/drawingml/2006/table">
            <a:tbl>
              <a:tblPr firstRow="1" bandRow="1">
                <a:tableStyleId>{5C22544A-7EE6-4342-B048-85BDC9FD1C3A}</a:tableStyleId>
              </a:tblPr>
              <a:tblGrid>
                <a:gridCol w="996315"/>
                <a:gridCol w="1729740"/>
                <a:gridCol w="1442085"/>
                <a:gridCol w="1945005"/>
                <a:gridCol w="1741805"/>
              </a:tblGrid>
              <a:tr h="582295">
                <a:tc>
                  <a:txBody>
                    <a:bodyPr/>
                    <a:p>
                      <a:pPr algn="ctr"/>
                      <a:endParaRPr lang="zh-CN" altLang="en-US" sz="1600" b="1" dirty="0">
                        <a:latin typeface="微软雅黑" panose="020B0503020204020204" charset="-122"/>
                        <a:ea typeface="微软雅黑" panose="020B0503020204020204" charset="-122"/>
                      </a:endParaRPr>
                    </a:p>
                  </a:txBody>
                  <a:tcPr anchor="ctr">
                    <a:lnL w="12700">
                      <a:solidFill>
                        <a:schemeClr val="bg1">
                          <a:lumMod val="65000"/>
                        </a:schemeClr>
                      </a:solidFill>
                      <a:prstDash val="solid"/>
                    </a:lnL>
                    <a:lnR w="12700">
                      <a:solidFill>
                        <a:schemeClr val="bg1">
                          <a:lumMod val="65000"/>
                        </a:schemeClr>
                      </a:solidFill>
                      <a:prstDash val="solid"/>
                    </a:lnR>
                    <a:lnT w="12700">
                      <a:solidFill>
                        <a:schemeClr val="bg1">
                          <a:lumMod val="65000"/>
                        </a:schemeClr>
                      </a:solidFill>
                      <a:prstDash val="solid"/>
                    </a:lnT>
                    <a:lnB w="12700" cap="flat" cmpd="sng" algn="ctr">
                      <a:solidFill>
                        <a:schemeClr val="bg1">
                          <a:lumMod val="65000"/>
                        </a:schemeClr>
                      </a:solidFill>
                      <a:prstDash val="solid"/>
                      <a:round/>
                      <a:headEnd type="none" w="med" len="med"/>
                      <a:tailEnd type="none" w="med" len="med"/>
                    </a:lnB>
                    <a:solidFill>
                      <a:srgbClr val="0070C0"/>
                    </a:solidFill>
                  </a:tcPr>
                </a:tc>
                <a:tc>
                  <a:txBody>
                    <a:bodyPr/>
                    <a:p>
                      <a:pPr algn="ctr"/>
                      <a:r>
                        <a:rPr lang="zh-CN" altLang="en-US" sz="1600" b="1" dirty="0">
                          <a:latin typeface="微软雅黑" panose="020B0503020204020204" charset="-122"/>
                          <a:ea typeface="微软雅黑" panose="020B0503020204020204" charset="-122"/>
                        </a:rPr>
                        <a:t>洞察结果</a:t>
                      </a:r>
                      <a:endParaRPr lang="en-US" altLang="zh-CN" sz="1600" b="1" dirty="0">
                        <a:latin typeface="微软雅黑" panose="020B0503020204020204" charset="-122"/>
                        <a:ea typeface="微软雅黑" panose="020B0503020204020204" charset="-122"/>
                      </a:endParaRPr>
                    </a:p>
                  </a:txBody>
                  <a:tcPr anchor="ctr">
                    <a:lnL w="12700" cap="flat" cmpd="sng" algn="ctr">
                      <a:solidFill>
                        <a:schemeClr val="bg1">
                          <a:lumMod val="65000"/>
                        </a:schemeClr>
                      </a:solidFill>
                      <a:prstDash val="solid"/>
                      <a:round/>
                      <a:headEnd type="none" w="med" len="med"/>
                      <a:tailEnd type="none" w="med" len="med"/>
                    </a:lnL>
                    <a:lnR w="12700">
                      <a:solidFill>
                        <a:schemeClr val="bg1">
                          <a:lumMod val="65000"/>
                        </a:schemeClr>
                      </a:solidFill>
                      <a:prstDash val="solid"/>
                    </a:lnR>
                    <a:lnT w="12700">
                      <a:solidFill>
                        <a:schemeClr val="bg1">
                          <a:lumMod val="65000"/>
                        </a:schemeClr>
                      </a:solidFill>
                      <a:prstDash val="solid"/>
                    </a:lnT>
                    <a:lnB w="12700" cap="flat" cmpd="sng" algn="ctr">
                      <a:solidFill>
                        <a:schemeClr val="bg1">
                          <a:lumMod val="65000"/>
                        </a:schemeClr>
                      </a:solidFill>
                      <a:prstDash val="solid"/>
                      <a:round/>
                      <a:headEnd type="none" w="med" len="med"/>
                      <a:tailEnd type="none" w="med" len="med"/>
                    </a:lnB>
                    <a:solidFill>
                      <a:srgbClr val="0070C0"/>
                    </a:solidFill>
                  </a:tcPr>
                </a:tc>
                <a:tc>
                  <a:txBody>
                    <a:bodyPr/>
                    <a:p>
                      <a:pPr algn="ctr"/>
                      <a:r>
                        <a:rPr lang="zh-CN" altLang="en-US" sz="1600" b="1" dirty="0">
                          <a:latin typeface="微软雅黑" panose="020B0503020204020204" charset="-122"/>
                          <a:ea typeface="微软雅黑" panose="020B0503020204020204" charset="-122"/>
                        </a:rPr>
                        <a:t>机会或者风险</a:t>
                      </a:r>
                      <a:endParaRPr lang="en-US" altLang="zh-CN" sz="1600" b="1" dirty="0">
                        <a:latin typeface="微软雅黑" panose="020B0503020204020204" charset="-122"/>
                        <a:ea typeface="微软雅黑" panose="020B0503020204020204" charset="-122"/>
                      </a:endParaRPr>
                    </a:p>
                  </a:txBody>
                  <a:tcPr anchor="ctr">
                    <a:lnL w="12700">
                      <a:solidFill>
                        <a:schemeClr val="bg1">
                          <a:lumMod val="65000"/>
                        </a:schemeClr>
                      </a:solidFill>
                      <a:prstDash val="solid"/>
                    </a:lnL>
                    <a:lnR w="12700">
                      <a:solidFill>
                        <a:schemeClr val="bg1">
                          <a:lumMod val="65000"/>
                        </a:schemeClr>
                      </a:solidFill>
                      <a:prstDash val="solid"/>
                    </a:lnR>
                    <a:lnT w="12700">
                      <a:solidFill>
                        <a:schemeClr val="bg1">
                          <a:lumMod val="65000"/>
                        </a:schemeClr>
                      </a:solidFill>
                      <a:prstDash val="solid"/>
                    </a:lnT>
                    <a:lnB w="12700">
                      <a:solidFill>
                        <a:schemeClr val="bg1">
                          <a:lumMod val="65000"/>
                        </a:schemeClr>
                      </a:solidFill>
                      <a:prstDash val="solid"/>
                    </a:lnB>
                    <a:solidFill>
                      <a:srgbClr val="0070C0"/>
                    </a:solidFill>
                  </a:tcPr>
                </a:tc>
                <a:tc>
                  <a:txBody>
                    <a:bodyPr/>
                    <a:p>
                      <a:pPr algn="ctr"/>
                      <a:r>
                        <a:rPr lang="zh-CN" altLang="en-US" sz="1600" b="1" dirty="0">
                          <a:latin typeface="微软雅黑" panose="020B0503020204020204" charset="-122"/>
                          <a:ea typeface="微软雅黑" panose="020B0503020204020204" charset="-122"/>
                        </a:rPr>
                        <a:t>技术诉求</a:t>
                      </a:r>
                      <a:endParaRPr lang="zh-CN" altLang="en-US" sz="1600" b="1" dirty="0">
                        <a:latin typeface="微软雅黑" panose="020B0503020204020204" charset="-122"/>
                        <a:ea typeface="微软雅黑" panose="020B0503020204020204" charset="-122"/>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a:solidFill>
                        <a:schemeClr val="bg1">
                          <a:lumMod val="65000"/>
                        </a:schemeClr>
                      </a:solidFill>
                      <a:prstDash val="solid"/>
                    </a:lnT>
                    <a:lnB w="12700" cap="flat" cmpd="sng" algn="ctr">
                      <a:solidFill>
                        <a:schemeClr val="bg1">
                          <a:lumMod val="65000"/>
                        </a:schemeClr>
                      </a:solidFill>
                      <a:prstDash val="solid"/>
                      <a:round/>
                      <a:headEnd type="none" w="med" len="med"/>
                      <a:tailEnd type="none" w="med" len="med"/>
                    </a:lnB>
                    <a:solidFill>
                      <a:srgbClr val="0070C0"/>
                    </a:solidFill>
                  </a:tcPr>
                </a:tc>
                <a:tc>
                  <a:txBody>
                    <a:bodyPr/>
                    <a:p>
                      <a:pPr algn="ctr"/>
                      <a:r>
                        <a:rPr lang="zh-CN" altLang="en-US" sz="1600" b="1" dirty="0">
                          <a:latin typeface="微软雅黑" panose="020B0503020204020204" charset="-122"/>
                          <a:ea typeface="微软雅黑" panose="020B0503020204020204" charset="-122"/>
                        </a:rPr>
                        <a:t>行动策略建议</a:t>
                      </a:r>
                      <a:endParaRPr lang="zh-CN" altLang="en-US" sz="1600" b="1" dirty="0">
                        <a:latin typeface="微软雅黑" panose="020B0503020204020204" charset="-122"/>
                        <a:ea typeface="微软雅黑" panose="020B0503020204020204" charset="-122"/>
                      </a:endParaRPr>
                    </a:p>
                  </a:txBody>
                  <a:tcPr anchor="ctr">
                    <a:lnL w="12700">
                      <a:solidFill>
                        <a:schemeClr val="bg1">
                          <a:lumMod val="65000"/>
                        </a:schemeClr>
                      </a:solidFill>
                      <a:prstDash val="solid"/>
                    </a:lnL>
                    <a:lnR w="12700" cap="flat" cmpd="sng" algn="ctr">
                      <a:solidFill>
                        <a:schemeClr val="bg1">
                          <a:lumMod val="65000"/>
                        </a:schemeClr>
                      </a:solidFill>
                      <a:prstDash val="solid"/>
                      <a:round/>
                      <a:headEnd type="none" w="med" len="med"/>
                      <a:tailEnd type="none" w="med" len="med"/>
                    </a:lnR>
                    <a:lnT w="12700">
                      <a:solidFill>
                        <a:schemeClr val="bg1">
                          <a:lumMod val="65000"/>
                        </a:schemeClr>
                      </a:solidFill>
                      <a:prstDash val="solid"/>
                    </a:lnT>
                    <a:lnB w="12700" cap="flat" cmpd="sng" algn="ctr">
                      <a:solidFill>
                        <a:schemeClr val="bg1">
                          <a:lumMod val="65000"/>
                        </a:schemeClr>
                      </a:solidFill>
                      <a:prstDash val="solid"/>
                      <a:round/>
                      <a:headEnd type="none" w="med" len="med"/>
                      <a:tailEnd type="none" w="med" len="med"/>
                    </a:lnB>
                    <a:solidFill>
                      <a:srgbClr val="0070C0"/>
                    </a:solidFill>
                  </a:tcPr>
                </a:tc>
              </a:tr>
              <a:tr h="419100">
                <a:tc>
                  <a:txBody>
                    <a:bodyPr/>
                    <a:p>
                      <a:pPr algn="ctr">
                        <a:lnSpc>
                          <a:spcPct val="120000"/>
                        </a:lnSpc>
                      </a:pPr>
                      <a:r>
                        <a:rPr lang="zh-CN" altLang="en-US" sz="1600" b="1" dirty="0">
                          <a:latin typeface="微软雅黑" panose="020B0503020204020204" charset="-122"/>
                          <a:ea typeface="微软雅黑" panose="020B0503020204020204" charset="-122"/>
                        </a:rPr>
                        <a:t>看客户</a:t>
                      </a:r>
                      <a:endParaRPr lang="zh-CN" altLang="en-US" sz="1600" b="1" dirty="0">
                        <a:latin typeface="微软雅黑" panose="020B0503020204020204" charset="-122"/>
                        <a:ea typeface="微软雅黑" panose="020B0503020204020204" charset="-122"/>
                      </a:endParaRPr>
                    </a:p>
                  </a:txBody>
                  <a:tcPr anchor="ctr">
                    <a:lnL w="12700">
                      <a:solidFill>
                        <a:schemeClr val="bg1">
                          <a:lumMod val="65000"/>
                        </a:schemeClr>
                      </a:solidFill>
                      <a:prstDash val="solid"/>
                    </a:lnL>
                    <a:lnR w="12700">
                      <a:solidFill>
                        <a:schemeClr val="bg1">
                          <a:lumMod val="65000"/>
                        </a:schemeClr>
                      </a:solidFill>
                      <a:prstDash val="solid"/>
                    </a:lnR>
                    <a:lnT w="12700">
                      <a:solidFill>
                        <a:schemeClr val="bg1">
                          <a:lumMod val="65000"/>
                        </a:schemeClr>
                      </a:solidFill>
                      <a:prstDash val="solid"/>
                    </a:lnT>
                    <a:lnB w="12700">
                      <a:solidFill>
                        <a:schemeClr val="bg1">
                          <a:lumMod val="65000"/>
                        </a:schemeClr>
                      </a:solidFill>
                      <a:prstDash val="solid"/>
                    </a:lnB>
                  </a:tcPr>
                </a:tc>
                <a:tc>
                  <a:txBody>
                    <a:bodyPr/>
                    <a:p>
                      <a:pPr marL="0" indent="0" algn="l">
                        <a:lnSpc>
                          <a:spcPct val="120000"/>
                        </a:lnSpc>
                        <a:buFont typeface="Arial" panose="020B0604020202020204" pitchFamily="34" charset="0"/>
                        <a:buNone/>
                      </a:pPr>
                      <a:r>
                        <a:rPr lang="en-US" altLang="zh-CN" sz="1200" b="0" dirty="0">
                          <a:solidFill>
                            <a:schemeClr val="tx1"/>
                          </a:solidFill>
                          <a:latin typeface="微软雅黑" panose="020B0503020204020204" charset="-122"/>
                          <a:ea typeface="微软雅黑" panose="020B0503020204020204" charset="-122"/>
                        </a:rPr>
                        <a:t>1. </a:t>
                      </a:r>
                      <a:r>
                        <a:rPr lang="zh-CN" altLang="en-US" sz="1200" b="0" dirty="0">
                          <a:solidFill>
                            <a:schemeClr val="tx1"/>
                          </a:solidFill>
                          <a:latin typeface="微软雅黑" panose="020B0503020204020204" charset="-122"/>
                          <a:ea typeface="微软雅黑" panose="020B0503020204020204" charset="-122"/>
                        </a:rPr>
                        <a:t>端到端的开发周期过长</a:t>
                      </a:r>
                      <a:endParaRPr lang="zh-CN" altLang="en-US" sz="1200" b="0" dirty="0">
                        <a:solidFill>
                          <a:schemeClr val="tx1"/>
                        </a:solidFill>
                        <a:latin typeface="微软雅黑" panose="020B0503020204020204" charset="-122"/>
                        <a:ea typeface="微软雅黑" panose="020B0503020204020204" charset="-122"/>
                      </a:endParaRPr>
                    </a:p>
                  </a:txBody>
                  <a:tcPr>
                    <a:lnL w="12700" cap="flat" cmpd="sng" algn="ctr">
                      <a:solidFill>
                        <a:schemeClr val="bg1">
                          <a:lumMod val="65000"/>
                        </a:schemeClr>
                      </a:solidFill>
                      <a:prstDash val="solid"/>
                      <a:round/>
                      <a:headEnd type="none" w="med" len="med"/>
                      <a:tailEnd type="none" w="med" len="med"/>
                    </a:lnL>
                    <a:lnR w="12700">
                      <a:solidFill>
                        <a:schemeClr val="bg1">
                          <a:lumMod val="65000"/>
                        </a:schemeClr>
                      </a:solid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p>
                      <a:pPr marL="0" indent="0" algn="l">
                        <a:lnSpc>
                          <a:spcPct val="120000"/>
                        </a:lnSpc>
                        <a:buFont typeface="Arial" panose="020B0604020202020204" pitchFamily="34" charset="0"/>
                        <a:buNone/>
                      </a:pPr>
                      <a:endParaRPr lang="zh-CN" altLang="en-US" sz="1200" b="0" dirty="0">
                        <a:solidFill>
                          <a:schemeClr val="tx1"/>
                        </a:solidFill>
                        <a:latin typeface="微软雅黑" panose="020B0503020204020204" charset="-122"/>
                        <a:ea typeface="微软雅黑" panose="020B0503020204020204" charset="-122"/>
                      </a:endParaRPr>
                    </a:p>
                  </a:txBody>
                  <a:tcPr>
                    <a:lnL w="12700">
                      <a:solidFill>
                        <a:schemeClr val="bg1">
                          <a:lumMod val="65000"/>
                        </a:schemeClr>
                      </a:solidFill>
                      <a:prstDash val="solid"/>
                    </a:lnL>
                    <a:lnR w="12700">
                      <a:solidFill>
                        <a:schemeClr val="bg1">
                          <a:lumMod val="65000"/>
                        </a:schemeClr>
                      </a:solidFill>
                      <a:prstDash val="solid"/>
                    </a:lnR>
                    <a:lnT w="12700">
                      <a:solidFill>
                        <a:schemeClr val="bg1">
                          <a:lumMod val="65000"/>
                        </a:schemeClr>
                      </a:solidFill>
                      <a:prstDash val="solid"/>
                    </a:lnT>
                    <a:lnB w="12700">
                      <a:solidFill>
                        <a:schemeClr val="bg1">
                          <a:lumMod val="65000"/>
                        </a:schemeClr>
                      </a:solidFill>
                      <a:prstDash val="solid"/>
                    </a:lnB>
                  </a:tcPr>
                </a:tc>
                <a:tc>
                  <a:txBody>
                    <a:bodyPr/>
                    <a:p>
                      <a:pPr marL="0" indent="0" algn="l">
                        <a:lnSpc>
                          <a:spcPct val="120000"/>
                        </a:lnSpc>
                        <a:buFont typeface="Arial" panose="020B0604020202020204" pitchFamily="34" charset="0"/>
                        <a:buNone/>
                      </a:pPr>
                      <a:endParaRPr lang="zh-CN" altLang="en-US" sz="1200" b="0" dirty="0">
                        <a:solidFill>
                          <a:schemeClr val="tx1"/>
                        </a:solidFill>
                        <a:latin typeface="微软雅黑" panose="020B0503020204020204" charset="-122"/>
                        <a:ea typeface="微软雅黑" panose="020B0503020204020204" charset="-122"/>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5">
                  <a:txBody>
                    <a:bodyPr/>
                    <a:p>
                      <a:pPr marL="0" indent="0" algn="l">
                        <a:lnSpc>
                          <a:spcPct val="120000"/>
                        </a:lnSpc>
                        <a:buFont typeface="Arial" panose="020B0604020202020204" pitchFamily="34" charset="0"/>
                        <a:buNone/>
                      </a:pPr>
                      <a:endParaRPr lang="zh-CN" altLang="en-US" sz="1200" b="0" dirty="0">
                        <a:solidFill>
                          <a:schemeClr val="tx1"/>
                        </a:solidFill>
                        <a:latin typeface="微软雅黑" panose="020B0503020204020204" charset="-122"/>
                        <a:ea typeface="微软雅黑" panose="020B0503020204020204" charset="-122"/>
                      </a:endParaRPr>
                    </a:p>
                  </a:txBody>
                  <a:tcPr>
                    <a:lnL w="12700">
                      <a:solidFill>
                        <a:schemeClr val="bg1">
                          <a:lumMod val="65000"/>
                        </a:schemeClr>
                      </a:solidFill>
                      <a:prstDash val="soli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a:solidFill>
                        <a:schemeClr val="bg1">
                          <a:lumMod val="65000"/>
                        </a:schemeClr>
                      </a:solidFill>
                      <a:prstDash val="solid"/>
                    </a:lnB>
                  </a:tcPr>
                </a:tc>
              </a:tr>
              <a:tr h="419100">
                <a:tc>
                  <a:txBody>
                    <a:bodyPr/>
                    <a:p>
                      <a:pPr algn="ctr">
                        <a:lnSpc>
                          <a:spcPct val="120000"/>
                        </a:lnSpc>
                      </a:pPr>
                      <a:r>
                        <a:rPr lang="zh-CN" altLang="en-US" sz="1600" b="1" dirty="0">
                          <a:latin typeface="微软雅黑" panose="020B0503020204020204" charset="-122"/>
                          <a:ea typeface="微软雅黑" panose="020B0503020204020204" charset="-122"/>
                        </a:rPr>
                        <a:t>看自己</a:t>
                      </a:r>
                      <a:endParaRPr lang="zh-CN" altLang="en-US" sz="1600" b="1" dirty="0">
                        <a:latin typeface="微软雅黑" panose="020B0503020204020204" charset="-122"/>
                        <a:ea typeface="微软雅黑" panose="020B0503020204020204" charset="-122"/>
                      </a:endParaRPr>
                    </a:p>
                  </a:txBody>
                  <a:tcPr anchor="ctr">
                    <a:lnL w="12700">
                      <a:solidFill>
                        <a:schemeClr val="bg1">
                          <a:lumMod val="65000"/>
                        </a:schemeClr>
                      </a:solidFill>
                      <a:prstDash val="solid"/>
                    </a:lnL>
                    <a:lnR w="12700">
                      <a:solidFill>
                        <a:schemeClr val="bg1">
                          <a:lumMod val="65000"/>
                        </a:schemeClr>
                      </a:solidFill>
                      <a:prstDash val="solid"/>
                    </a:lnR>
                    <a:lnT w="12700">
                      <a:solidFill>
                        <a:schemeClr val="bg1">
                          <a:lumMod val="65000"/>
                        </a:schemeClr>
                      </a:solidFill>
                      <a:prstDash val="solid"/>
                    </a:lnT>
                    <a:lnB w="12700">
                      <a:solidFill>
                        <a:schemeClr val="bg1">
                          <a:lumMod val="65000"/>
                        </a:schemeClr>
                      </a:solidFill>
                      <a:prstDash val="solid"/>
                    </a:lnB>
                  </a:tcPr>
                </a:tc>
                <a:tc>
                  <a:txBody>
                    <a:bodyPr/>
                    <a:p>
                      <a:pPr marL="0" marR="0" lvl="0" indent="0" algn="l" defTabSz="685800" rtl="0" eaLnBrk="1" fontAlgn="auto" latinLnBrk="0" hangingPunct="1">
                        <a:lnSpc>
                          <a:spcPct val="120000"/>
                        </a:lnSpc>
                        <a:spcBef>
                          <a:spcPts val="0"/>
                        </a:spcBef>
                        <a:spcAft>
                          <a:spcPts val="0"/>
                        </a:spcAft>
                        <a:buClrTx/>
                        <a:buSzTx/>
                        <a:buFont typeface="Arial" panose="020B0604020202020204" pitchFamily="34" charset="0"/>
                        <a:buNone/>
                        <a:defRPr/>
                      </a:pPr>
                      <a:r>
                        <a:rPr lang="en-US" altLang="zh-CN" sz="1200" b="0" dirty="0">
                          <a:solidFill>
                            <a:schemeClr val="tx1"/>
                          </a:solidFill>
                          <a:latin typeface="微软雅黑" panose="020B0503020204020204" charset="-122"/>
                          <a:ea typeface="微软雅黑" panose="020B0503020204020204" charset="-122"/>
                        </a:rPr>
                        <a:t>1. </a:t>
                      </a:r>
                      <a:r>
                        <a:rPr lang="zh-CN" altLang="en-US" sz="1200" b="0" dirty="0">
                          <a:solidFill>
                            <a:schemeClr val="tx1"/>
                          </a:solidFill>
                          <a:latin typeface="微软雅黑" panose="020B0503020204020204" charset="-122"/>
                          <a:ea typeface="微软雅黑" panose="020B0503020204020204" charset="-122"/>
                        </a:rPr>
                        <a:t>组件丰富程度不够</a:t>
                      </a:r>
                      <a:endParaRPr lang="zh-CN" altLang="en-US" sz="1200" b="0" dirty="0">
                        <a:solidFill>
                          <a:schemeClr val="tx1"/>
                        </a:solidFill>
                        <a:latin typeface="微软雅黑" panose="020B0503020204020204" charset="-122"/>
                        <a:ea typeface="微软雅黑" panose="020B0503020204020204" charset="-122"/>
                      </a:endParaRPr>
                    </a:p>
                    <a:p>
                      <a:pPr marL="0" marR="0" lvl="0" indent="0" algn="l" defTabSz="685800" rtl="0" eaLnBrk="1" fontAlgn="auto" latinLnBrk="0" hangingPunct="1">
                        <a:lnSpc>
                          <a:spcPct val="120000"/>
                        </a:lnSpc>
                        <a:spcBef>
                          <a:spcPts val="0"/>
                        </a:spcBef>
                        <a:spcAft>
                          <a:spcPts val="0"/>
                        </a:spcAft>
                        <a:buClrTx/>
                        <a:buSzTx/>
                        <a:buFont typeface="Arial" panose="020B0604020202020204" pitchFamily="34" charset="0"/>
                        <a:buNone/>
                        <a:defRPr/>
                      </a:pPr>
                      <a:r>
                        <a:rPr lang="en-US" altLang="zh-CN" sz="1200" b="0" dirty="0">
                          <a:solidFill>
                            <a:schemeClr val="tx1"/>
                          </a:solidFill>
                          <a:latin typeface="微软雅黑" panose="020B0503020204020204" charset="-122"/>
                          <a:ea typeface="微软雅黑" panose="020B0503020204020204" charset="-122"/>
                        </a:rPr>
                        <a:t>2. </a:t>
                      </a:r>
                      <a:r>
                        <a:rPr lang="zh-CN" altLang="en-US" sz="1200" b="0" dirty="0">
                          <a:solidFill>
                            <a:schemeClr val="tx1"/>
                          </a:solidFill>
                          <a:latin typeface="微软雅黑" panose="020B0503020204020204" charset="-122"/>
                          <a:ea typeface="微软雅黑" panose="020B0503020204020204" charset="-122"/>
                        </a:rPr>
                        <a:t>调试机制欠缺</a:t>
                      </a:r>
                      <a:endParaRPr lang="zh-CN" altLang="en-US" sz="1200" b="0" dirty="0">
                        <a:solidFill>
                          <a:schemeClr val="tx1"/>
                        </a:solidFill>
                        <a:latin typeface="微软雅黑" panose="020B0503020204020204" charset="-122"/>
                        <a:ea typeface="微软雅黑" panose="020B0503020204020204" charset="-122"/>
                      </a:endParaRPr>
                    </a:p>
                  </a:txBody>
                  <a:tcPr>
                    <a:lnL w="12700" cap="flat" cmpd="sng" algn="ctr">
                      <a:solidFill>
                        <a:schemeClr val="bg1">
                          <a:lumMod val="65000"/>
                        </a:schemeClr>
                      </a:solidFill>
                      <a:prstDash val="solid"/>
                      <a:round/>
                      <a:headEnd type="none" w="med" len="med"/>
                      <a:tailEnd type="none" w="med" len="med"/>
                    </a:lnL>
                    <a:lnR w="12700">
                      <a:solidFill>
                        <a:schemeClr val="bg1">
                          <a:lumMod val="65000"/>
                        </a:schemeClr>
                      </a:solid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p>
                      <a:pPr marL="0" marR="0" lvl="0" indent="0" algn="l" defTabSz="685800" rtl="0" eaLnBrk="1" fontAlgn="auto" latinLnBrk="0" hangingPunct="1">
                        <a:lnSpc>
                          <a:spcPct val="120000"/>
                        </a:lnSpc>
                        <a:spcBef>
                          <a:spcPts val="0"/>
                        </a:spcBef>
                        <a:spcAft>
                          <a:spcPts val="0"/>
                        </a:spcAft>
                        <a:buClrTx/>
                        <a:buSzTx/>
                        <a:buFont typeface="Arial" panose="020B0604020202020204" pitchFamily="34" charset="0"/>
                        <a:buNone/>
                        <a:defRPr/>
                      </a:pPr>
                      <a:endParaRPr lang="en-US" altLang="zh-CN" sz="1200" b="0" dirty="0">
                        <a:solidFill>
                          <a:schemeClr val="tx1"/>
                        </a:solidFill>
                        <a:latin typeface="微软雅黑" panose="020B0503020204020204" charset="-122"/>
                        <a:ea typeface="微软雅黑" panose="020B0503020204020204" charset="-122"/>
                      </a:endParaRPr>
                    </a:p>
                  </a:txBody>
                  <a:tcPr>
                    <a:lnL w="12700">
                      <a:solidFill>
                        <a:schemeClr val="bg1">
                          <a:lumMod val="65000"/>
                        </a:schemeClr>
                      </a:solidFill>
                      <a:prstDash val="solid"/>
                    </a:lnL>
                    <a:lnR w="12700">
                      <a:solidFill>
                        <a:schemeClr val="bg1">
                          <a:lumMod val="65000"/>
                        </a:schemeClr>
                      </a:solidFill>
                      <a:prstDash val="solid"/>
                    </a:lnR>
                    <a:lnT w="12700">
                      <a:solidFill>
                        <a:schemeClr val="bg1">
                          <a:lumMod val="65000"/>
                        </a:schemeClr>
                      </a:solidFill>
                      <a:prstDash val="solid"/>
                    </a:lnT>
                    <a:lnB w="12700">
                      <a:solidFill>
                        <a:schemeClr val="bg1">
                          <a:lumMod val="65000"/>
                        </a:schemeClr>
                      </a:solidFill>
                      <a:prstDash val="solid"/>
                    </a:lnB>
                  </a:tcPr>
                </a:tc>
                <a:tc>
                  <a:txBody>
                    <a:bodyPr/>
                    <a:p>
                      <a:pPr marL="0" indent="0" algn="l">
                        <a:lnSpc>
                          <a:spcPct val="120000"/>
                        </a:lnSpc>
                        <a:buFont typeface="Arial" panose="020B0604020202020204" pitchFamily="34" charset="0"/>
                        <a:buNone/>
                      </a:pPr>
                      <a:endParaRPr lang="zh-CN" altLang="en-US" sz="1200" b="0" dirty="0">
                        <a:solidFill>
                          <a:schemeClr val="tx1"/>
                        </a:solidFill>
                        <a:latin typeface="微软雅黑" panose="020B0503020204020204" charset="-122"/>
                        <a:ea typeface="微软雅黑" panose="020B0503020204020204" charset="-122"/>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cPr>
                    <a:lnL w="12700">
                      <a:solidFill>
                        <a:schemeClr val="bg1">
                          <a:lumMod val="65000"/>
                        </a:schemeClr>
                      </a:solidFill>
                      <a:prstDash val="soli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418465">
                <a:tc>
                  <a:txBody>
                    <a:bodyPr/>
                    <a:p>
                      <a:pPr algn="ctr">
                        <a:lnSpc>
                          <a:spcPct val="120000"/>
                        </a:lnSpc>
                      </a:pPr>
                      <a:r>
                        <a:rPr lang="zh-CN" altLang="en-US" sz="1600" b="1" dirty="0">
                          <a:latin typeface="微软雅黑" panose="020B0503020204020204" charset="-122"/>
                          <a:ea typeface="微软雅黑" panose="020B0503020204020204" charset="-122"/>
                        </a:rPr>
                        <a:t>看行业</a:t>
                      </a:r>
                      <a:endParaRPr lang="zh-CN" altLang="en-US" sz="1600" b="1" dirty="0">
                        <a:latin typeface="微软雅黑" panose="020B0503020204020204" charset="-122"/>
                        <a:ea typeface="微软雅黑" panose="020B0503020204020204" charset="-122"/>
                      </a:endParaRPr>
                    </a:p>
                  </a:txBody>
                  <a:tcPr anchor="ctr">
                    <a:lnL w="12700">
                      <a:solidFill>
                        <a:schemeClr val="bg1">
                          <a:lumMod val="65000"/>
                        </a:schemeClr>
                      </a:solidFill>
                      <a:prstDash val="solid"/>
                    </a:lnL>
                    <a:lnR w="12700">
                      <a:solidFill>
                        <a:schemeClr val="bg1">
                          <a:lumMod val="65000"/>
                        </a:schemeClr>
                      </a:solidFill>
                      <a:prstDash val="solid"/>
                    </a:lnR>
                    <a:lnT w="12700" cap="flat" cmpd="sng" algn="ctr">
                      <a:solidFill>
                        <a:schemeClr val="bg1">
                          <a:lumMod val="65000"/>
                        </a:schemeClr>
                      </a:solidFill>
                      <a:prstDash val="solid"/>
                      <a:round/>
                      <a:headEnd type="none" w="med" len="med"/>
                      <a:tailEnd type="none" w="med" len="med"/>
                    </a:lnT>
                    <a:lnB w="12700">
                      <a:solidFill>
                        <a:schemeClr val="bg1">
                          <a:lumMod val="65000"/>
                        </a:schemeClr>
                      </a:solidFill>
                      <a:prstDash val="solid"/>
                    </a:lnB>
                  </a:tcPr>
                </a:tc>
                <a:tc>
                  <a:txBody>
                    <a:bodyPr/>
                    <a:p>
                      <a:pPr marL="0" marR="0" lvl="0" indent="0" algn="l" defTabSz="685800" rtl="0" eaLnBrk="1" fontAlgn="auto" latinLnBrk="0" hangingPunct="1">
                        <a:lnSpc>
                          <a:spcPct val="120000"/>
                        </a:lnSpc>
                        <a:spcBef>
                          <a:spcPts val="0"/>
                        </a:spcBef>
                        <a:spcAft>
                          <a:spcPts val="0"/>
                        </a:spcAft>
                        <a:buClrTx/>
                        <a:buSzTx/>
                        <a:buFont typeface="Arial" panose="020B0604020202020204" pitchFamily="34" charset="0"/>
                        <a:buNone/>
                        <a:defRPr/>
                      </a:pPr>
                      <a:r>
                        <a:rPr lang="en-US" altLang="zh-CN" sz="1200" b="0" kern="1200" dirty="0">
                          <a:solidFill>
                            <a:schemeClr val="tx1"/>
                          </a:solidFill>
                          <a:latin typeface="微软雅黑" panose="020B0503020204020204" charset="-122"/>
                          <a:ea typeface="微软雅黑" panose="020B0503020204020204" charset="-122"/>
                          <a:cs typeface="+mn-cs"/>
                          <a:sym typeface="+mn-ea"/>
                        </a:rPr>
                        <a:t>1. </a:t>
                      </a:r>
                      <a:endParaRPr lang="en-US" altLang="zh-CN" sz="1200" b="0" kern="1200" dirty="0">
                        <a:solidFill>
                          <a:schemeClr val="tx1"/>
                        </a:solidFill>
                        <a:latin typeface="微软雅黑" panose="020B0503020204020204" charset="-122"/>
                        <a:ea typeface="微软雅黑" panose="020B0503020204020204" charset="-122"/>
                        <a:cs typeface="+mn-cs"/>
                        <a:sym typeface="+mn-ea"/>
                      </a:endParaRPr>
                    </a:p>
                  </a:txBody>
                  <a:tcPr>
                    <a:lnL w="12700" cap="flat" cmpd="sng" algn="ctr">
                      <a:solidFill>
                        <a:schemeClr val="bg1">
                          <a:lumMod val="65000"/>
                        </a:schemeClr>
                      </a:solidFill>
                      <a:prstDash val="solid"/>
                      <a:round/>
                      <a:headEnd type="none" w="med" len="med"/>
                      <a:tailEnd type="none" w="med" len="med"/>
                    </a:lnL>
                    <a:lnR w="12700">
                      <a:solidFill>
                        <a:schemeClr val="bg1">
                          <a:lumMod val="65000"/>
                        </a:schemeClr>
                      </a:solid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p>
                      <a:pPr marL="0" marR="0" lvl="0" indent="0" algn="l" defTabSz="685800" rtl="0" eaLnBrk="1" fontAlgn="auto" latinLnBrk="0" hangingPunct="1">
                        <a:lnSpc>
                          <a:spcPct val="120000"/>
                        </a:lnSpc>
                        <a:spcBef>
                          <a:spcPts val="0"/>
                        </a:spcBef>
                        <a:spcAft>
                          <a:spcPts val="0"/>
                        </a:spcAft>
                        <a:buClrTx/>
                        <a:buSzTx/>
                        <a:buFont typeface="Arial" panose="020B0604020202020204" pitchFamily="34" charset="0"/>
                        <a:buNone/>
                        <a:defRPr/>
                      </a:pPr>
                      <a:endParaRPr lang="en-US" altLang="zh-CN" sz="1200" b="0" kern="1200" dirty="0">
                        <a:solidFill>
                          <a:schemeClr val="tx1"/>
                        </a:solidFill>
                        <a:latin typeface="微软雅黑" panose="020B0503020204020204" charset="-122"/>
                        <a:ea typeface="微软雅黑" panose="020B0503020204020204" charset="-122"/>
                        <a:cs typeface="+mn-cs"/>
                      </a:endParaRPr>
                    </a:p>
                  </a:txBody>
                  <a:tcPr>
                    <a:lnL w="12700">
                      <a:solidFill>
                        <a:schemeClr val="bg1">
                          <a:lumMod val="65000"/>
                        </a:schemeClr>
                      </a:solidFill>
                      <a:prstDash val="solid"/>
                    </a:lnL>
                    <a:lnR w="12700">
                      <a:solidFill>
                        <a:schemeClr val="bg1">
                          <a:lumMod val="65000"/>
                        </a:schemeClr>
                      </a:solidFill>
                      <a:prstDash val="solid"/>
                    </a:lnR>
                    <a:lnT w="12700">
                      <a:solidFill>
                        <a:schemeClr val="bg1">
                          <a:lumMod val="65000"/>
                        </a:schemeClr>
                      </a:solidFill>
                      <a:prstDash val="solid"/>
                    </a:lnT>
                    <a:lnB w="12700">
                      <a:solidFill>
                        <a:schemeClr val="bg1">
                          <a:lumMod val="65000"/>
                        </a:schemeClr>
                      </a:solidFill>
                      <a:prstDash val="solid"/>
                    </a:lnB>
                  </a:tcPr>
                </a:tc>
                <a:tc>
                  <a:txBody>
                    <a:bodyPr/>
                    <a:p>
                      <a:pPr marL="0" indent="0" algn="l">
                        <a:lnSpc>
                          <a:spcPct val="120000"/>
                        </a:lnSpc>
                        <a:buFont typeface="Arial" panose="020B0604020202020204" pitchFamily="34" charset="0"/>
                        <a:buNone/>
                      </a:pPr>
                      <a:endParaRPr lang="zh-CN" altLang="en-US" sz="1200" b="0" dirty="0">
                        <a:solidFill>
                          <a:schemeClr val="tx1"/>
                        </a:solidFill>
                        <a:latin typeface="微软雅黑" panose="020B0503020204020204" charset="-122"/>
                        <a:ea typeface="微软雅黑" panose="020B0503020204020204" charset="-122"/>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cPr>
                    <a:lnL w="12700">
                      <a:solidFill>
                        <a:schemeClr val="bg1">
                          <a:lumMod val="65000"/>
                        </a:schemeClr>
                      </a:solidFill>
                      <a:prstDash val="soli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967740">
                <a:tc>
                  <a:txBody>
                    <a:bodyPr/>
                    <a:p>
                      <a:pPr algn="ctr">
                        <a:lnSpc>
                          <a:spcPct val="120000"/>
                        </a:lnSpc>
                      </a:pPr>
                      <a:r>
                        <a:rPr lang="zh-CN" altLang="en-US" sz="1600" b="1" dirty="0">
                          <a:latin typeface="微软雅黑" panose="020B0503020204020204" charset="-122"/>
                          <a:ea typeface="微软雅黑" panose="020B0503020204020204" charset="-122"/>
                        </a:rPr>
                        <a:t>看竞争</a:t>
                      </a:r>
                      <a:endParaRPr lang="en-US" altLang="zh-CN" sz="1600" b="1" dirty="0">
                        <a:latin typeface="微软雅黑" panose="020B0503020204020204" charset="-122"/>
                        <a:ea typeface="微软雅黑" panose="020B0503020204020204" charset="-122"/>
                      </a:endParaRPr>
                    </a:p>
                  </a:txBody>
                  <a:tcPr anchor="ctr">
                    <a:lnL w="12700">
                      <a:solidFill>
                        <a:schemeClr val="bg1">
                          <a:lumMod val="65000"/>
                        </a:schemeClr>
                      </a:solidFill>
                      <a:prstDash val="solid"/>
                    </a:lnL>
                    <a:lnR w="12700">
                      <a:solidFill>
                        <a:schemeClr val="bg1">
                          <a:lumMod val="65000"/>
                        </a:schemeClr>
                      </a:solidFill>
                      <a:prstDash val="solid"/>
                    </a:lnR>
                    <a:lnT w="12700">
                      <a:solidFill>
                        <a:schemeClr val="bg1">
                          <a:lumMod val="65000"/>
                        </a:schemeClr>
                      </a:solidFill>
                      <a:prstDash val="solid"/>
                    </a:lnT>
                    <a:lnB w="12700" cap="flat" cmpd="sng" algn="ctr">
                      <a:solidFill>
                        <a:schemeClr val="bg1">
                          <a:lumMod val="65000"/>
                        </a:schemeClr>
                      </a:solidFill>
                      <a:prstDash val="solid"/>
                      <a:round/>
                      <a:headEnd type="none" w="med" len="med"/>
                      <a:tailEnd type="none" w="med" len="med"/>
                    </a:lnB>
                  </a:tcPr>
                </a:tc>
                <a:tc>
                  <a:txBody>
                    <a:bodyPr/>
                    <a:p>
                      <a:pPr marL="0" marR="0" lvl="0" indent="0" algn="l" defTabSz="685800" rtl="0" eaLnBrk="1" fontAlgn="auto" latinLnBrk="0" hangingPunct="1">
                        <a:lnSpc>
                          <a:spcPct val="120000"/>
                        </a:lnSpc>
                        <a:spcBef>
                          <a:spcPts val="0"/>
                        </a:spcBef>
                        <a:spcAft>
                          <a:spcPts val="0"/>
                        </a:spcAft>
                        <a:buClrTx/>
                        <a:buSzTx/>
                        <a:buFont typeface="Arial" panose="020B0604020202020204" pitchFamily="34" charset="0"/>
                        <a:buNone/>
                        <a:defRPr/>
                      </a:pPr>
                      <a:endParaRPr lang="zh-CN" altLang="en-US" sz="1200" b="0" kern="1200" dirty="0">
                        <a:solidFill>
                          <a:schemeClr val="tx1"/>
                        </a:solidFill>
                        <a:latin typeface="微软雅黑" panose="020B0503020204020204" charset="-122"/>
                        <a:ea typeface="微软雅黑" panose="020B0503020204020204" charset="-122"/>
                        <a:cs typeface="+mn-cs"/>
                      </a:endParaRPr>
                    </a:p>
                  </a:txBody>
                  <a:tcPr>
                    <a:lnL w="12700" cap="flat" cmpd="sng" algn="ctr">
                      <a:solidFill>
                        <a:schemeClr val="bg1">
                          <a:lumMod val="65000"/>
                        </a:schemeClr>
                      </a:solidFill>
                      <a:prstDash val="solid"/>
                      <a:round/>
                      <a:headEnd type="none" w="med" len="med"/>
                      <a:tailEnd type="none" w="med" len="med"/>
                    </a:lnL>
                    <a:lnR w="12700">
                      <a:solidFill>
                        <a:schemeClr val="bg1">
                          <a:lumMod val="65000"/>
                        </a:schemeClr>
                      </a:solid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p>
                      <a:pPr marL="0" marR="0" lvl="0" indent="0" algn="l" defTabSz="685800" rtl="0" eaLnBrk="1" fontAlgn="auto" latinLnBrk="0" hangingPunct="1">
                        <a:lnSpc>
                          <a:spcPct val="120000"/>
                        </a:lnSpc>
                        <a:spcBef>
                          <a:spcPts val="0"/>
                        </a:spcBef>
                        <a:spcAft>
                          <a:spcPts val="0"/>
                        </a:spcAft>
                        <a:buClrTx/>
                        <a:buSzTx/>
                        <a:buFont typeface="Arial" panose="020B0604020202020204" pitchFamily="34" charset="0"/>
                        <a:buNone/>
                        <a:defRPr/>
                      </a:pPr>
                      <a:endParaRPr lang="en-US" altLang="zh-CN" sz="1200" b="0" kern="1200" dirty="0">
                        <a:solidFill>
                          <a:schemeClr val="tx1"/>
                        </a:solidFill>
                        <a:latin typeface="微软雅黑" panose="020B0503020204020204" charset="-122"/>
                        <a:ea typeface="微软雅黑" panose="020B0503020204020204" charset="-122"/>
                        <a:cs typeface="+mn-cs"/>
                      </a:endParaRPr>
                    </a:p>
                  </a:txBody>
                  <a:tcPr>
                    <a:lnL w="12700">
                      <a:solidFill>
                        <a:schemeClr val="bg1">
                          <a:lumMod val="65000"/>
                        </a:schemeClr>
                      </a:solidFill>
                      <a:prstDash val="solid"/>
                    </a:lnL>
                    <a:lnR w="12700">
                      <a:solidFill>
                        <a:schemeClr val="bg1">
                          <a:lumMod val="65000"/>
                        </a:schemeClr>
                      </a:solidFill>
                      <a:prstDash val="solid"/>
                    </a:lnR>
                    <a:lnT w="12700">
                      <a:solidFill>
                        <a:schemeClr val="bg1">
                          <a:lumMod val="65000"/>
                        </a:schemeClr>
                      </a:solidFill>
                      <a:prstDash val="solid"/>
                    </a:lnT>
                    <a:lnB w="12700" cap="flat" cmpd="sng" algn="ctr">
                      <a:solidFill>
                        <a:schemeClr val="bg1">
                          <a:lumMod val="65000"/>
                        </a:schemeClr>
                      </a:solidFill>
                      <a:prstDash val="solid"/>
                      <a:round/>
                      <a:headEnd type="none" w="med" len="med"/>
                      <a:tailEnd type="none" w="med" len="med"/>
                    </a:lnB>
                  </a:tcPr>
                </a:tc>
                <a:tc>
                  <a:txBody>
                    <a:bodyPr/>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endParaRPr lang="zh-CN" altLang="en-US" sz="1200" b="0" dirty="0">
                        <a:solidFill>
                          <a:schemeClr val="tx1"/>
                        </a:solidFill>
                        <a:latin typeface="微软雅黑" panose="020B0503020204020204" charset="-122"/>
                        <a:ea typeface="微软雅黑" panose="020B0503020204020204" charset="-122"/>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cPr>
                    <a:lnL w="12700">
                      <a:solidFill>
                        <a:schemeClr val="bg1">
                          <a:lumMod val="65000"/>
                        </a:schemeClr>
                      </a:solidFill>
                      <a:prstDash val="soli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419100">
                <a:tc>
                  <a:txBody>
                    <a:bodyPr/>
                    <a:p>
                      <a:pPr algn="ctr">
                        <a:lnSpc>
                          <a:spcPct val="120000"/>
                        </a:lnSpc>
                      </a:pPr>
                      <a:r>
                        <a:rPr lang="zh-CN" altLang="en-US" sz="1600" b="1" dirty="0">
                          <a:latin typeface="微软雅黑" panose="020B0503020204020204" charset="-122"/>
                          <a:ea typeface="微软雅黑" panose="020B0503020204020204" charset="-122"/>
                        </a:rPr>
                        <a:t>看机会</a:t>
                      </a:r>
                      <a:endParaRPr lang="en-US" altLang="zh-CN" sz="1600" b="1" dirty="0">
                        <a:latin typeface="微软雅黑" panose="020B0503020204020204" charset="-122"/>
                        <a:ea typeface="微软雅黑" panose="020B0503020204020204" charset="-122"/>
                      </a:endParaRPr>
                    </a:p>
                  </a:txBody>
                  <a:tcPr anchor="ctr">
                    <a:lnL w="12700">
                      <a:solidFill>
                        <a:schemeClr val="bg1">
                          <a:lumMod val="65000"/>
                        </a:schemeClr>
                      </a:solidFill>
                      <a:prstDash val="solid"/>
                    </a:lnL>
                    <a:lnR w="12700" cap="flat" cmpd="sng" algn="ctr">
                      <a:solidFill>
                        <a:schemeClr val="bg1">
                          <a:lumMod val="65000"/>
                        </a:schemeClr>
                      </a:solidFill>
                      <a:prstDash val="solid"/>
                      <a:round/>
                      <a:headEnd type="none" w="med" len="med"/>
                      <a:tailEnd type="none" w="med" len="med"/>
                    </a:lnR>
                    <a:lnT w="12700">
                      <a:solidFill>
                        <a:schemeClr val="bg1">
                          <a:lumMod val="65000"/>
                        </a:schemeClr>
                      </a:solidFill>
                      <a:prstDash val="solid"/>
                    </a:lnT>
                    <a:lnB w="12700">
                      <a:solidFill>
                        <a:schemeClr val="bg1">
                          <a:lumMod val="65000"/>
                        </a:schemeClr>
                      </a:solidFill>
                      <a:prstDash val="solid"/>
                    </a:lnB>
                  </a:tcPr>
                </a:tc>
                <a:tc>
                  <a:txBody>
                    <a:bodyPr/>
                    <a:p>
                      <a:pPr marL="0" marR="0" lvl="0" indent="0" algn="l" defTabSz="685800" rtl="0" eaLnBrk="1" fontAlgn="auto" latinLnBrk="0" hangingPunct="1">
                        <a:lnSpc>
                          <a:spcPct val="120000"/>
                        </a:lnSpc>
                        <a:spcBef>
                          <a:spcPts val="0"/>
                        </a:spcBef>
                        <a:spcAft>
                          <a:spcPts val="0"/>
                        </a:spcAft>
                        <a:buClrTx/>
                        <a:buSzTx/>
                        <a:buFont typeface="Arial" panose="020B0604020202020204" pitchFamily="34" charset="0"/>
                        <a:buNone/>
                        <a:defRPr/>
                      </a:pPr>
                      <a:endParaRPr lang="zh-CN" altLang="en-US" sz="1200" b="0" kern="1200" dirty="0">
                        <a:solidFill>
                          <a:schemeClr val="tx1"/>
                        </a:solidFill>
                        <a:latin typeface="微软雅黑" panose="020B0503020204020204" charset="-122"/>
                        <a:ea typeface="微软雅黑" panose="020B0503020204020204" charset="-122"/>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a:solidFill>
                        <a:schemeClr val="bg1">
                          <a:lumMod val="65000"/>
                        </a:schemeClr>
                      </a:solidFill>
                      <a:prstDash val="solid"/>
                    </a:lnB>
                  </a:tcPr>
                </a:tc>
                <a:tc>
                  <a:txBody>
                    <a:bodyPr/>
                    <a:p>
                      <a:pPr marL="0" marR="0" lvl="0" indent="0" algn="l" defTabSz="685800" rtl="0" eaLnBrk="1" fontAlgn="auto" latinLnBrk="0" hangingPunct="1">
                        <a:lnSpc>
                          <a:spcPct val="120000"/>
                        </a:lnSpc>
                        <a:spcBef>
                          <a:spcPts val="0"/>
                        </a:spcBef>
                        <a:spcAft>
                          <a:spcPts val="0"/>
                        </a:spcAft>
                        <a:buClrTx/>
                        <a:buSzTx/>
                        <a:buFont typeface="Arial" panose="020B0604020202020204" pitchFamily="34" charset="0"/>
                        <a:buNone/>
                        <a:defRPr/>
                      </a:pPr>
                      <a:r>
                        <a:rPr lang="en-US" altLang="zh-CN" sz="1200" b="0" kern="1200" dirty="0">
                          <a:solidFill>
                            <a:schemeClr val="tx1"/>
                          </a:solidFill>
                          <a:latin typeface="微软雅黑" panose="020B0503020204020204" charset="-122"/>
                          <a:ea typeface="微软雅黑" panose="020B0503020204020204" charset="-122"/>
                          <a:cs typeface="+mn-cs"/>
                        </a:rPr>
                        <a:t>/</a:t>
                      </a:r>
                      <a:endParaRPr lang="en-US" altLang="zh-CN" sz="1200" b="0" kern="1200" dirty="0">
                        <a:solidFill>
                          <a:schemeClr val="tx1"/>
                        </a:solidFill>
                        <a:latin typeface="微软雅黑" panose="020B0503020204020204" charset="-122"/>
                        <a:ea typeface="微软雅黑" panose="020B0503020204020204" charset="-122"/>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a:solidFill>
                        <a:schemeClr val="bg1">
                          <a:lumMod val="65000"/>
                        </a:schemeClr>
                      </a:solidFill>
                      <a:prstDash val="solid"/>
                    </a:lnT>
                    <a:lnB w="12700">
                      <a:solidFill>
                        <a:schemeClr val="bg1">
                          <a:lumMod val="65000"/>
                        </a:schemeClr>
                      </a:solidFill>
                      <a:prstDash val="solid"/>
                    </a:lnB>
                  </a:tcPr>
                </a:tc>
                <a:tc>
                  <a:txBody>
                    <a:bodyPr/>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endParaRPr lang="en-US" altLang="zh-CN" sz="1200" b="0" dirty="0">
                        <a:solidFill>
                          <a:schemeClr val="tx1"/>
                        </a:solidFill>
                        <a:latin typeface="微软雅黑" panose="020B0503020204020204" charset="-122"/>
                        <a:ea typeface="微软雅黑" panose="020B0503020204020204" charset="-122"/>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a:solidFill>
                        <a:schemeClr val="bg1">
                          <a:lumMod val="65000"/>
                        </a:schemeClr>
                      </a:solidFill>
                      <a:prstDash val="solid"/>
                    </a:lnB>
                  </a:tcPr>
                </a:tc>
                <a:tc vMerge="1">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a:solidFill>
                        <a:schemeClr val="bg1">
                          <a:lumMod val="65000"/>
                        </a:schemeClr>
                      </a:solidFill>
                      <a:prstDash val="solid"/>
                    </a:lnB>
                  </a:tcPr>
                </a:tc>
              </a:tr>
            </a:tbl>
          </a:graphicData>
        </a:graphic>
      </p:graphicFrame>
      <p:sp>
        <p:nvSpPr>
          <p:cNvPr id="6" name="文本框 4"/>
          <p:cNvSpPr txBox="1"/>
          <p:nvPr/>
        </p:nvSpPr>
        <p:spPr>
          <a:xfrm>
            <a:off x="117475" y="530225"/>
            <a:ext cx="8909685" cy="460375"/>
          </a:xfrm>
          <a:prstGeom prst="rect">
            <a:avLst/>
          </a:prstGeom>
          <a:noFill/>
          <a:ln w="9525">
            <a:noFill/>
          </a:ln>
        </p:spPr>
        <p:txBody>
          <a:bodyPr wrap="square" anchor="t">
            <a:spAutoFit/>
          </a:bodyPr>
          <a:p>
            <a:r>
              <a:rPr lang="zh-CN" altLang="en-US" sz="2400" b="1" dirty="0">
                <a:solidFill>
                  <a:srgbClr val="FF0000"/>
                </a:solidFill>
                <a:latin typeface="微软雅黑" panose="020B0503020204020204" charset="-122"/>
                <a:ea typeface="微软雅黑" panose="020B0503020204020204" charset="-122"/>
                <a:sym typeface="Arial" panose="020B0604020202020204" pitchFamily="34" charset="0"/>
              </a:rPr>
              <a:t>技术洞察总结</a:t>
            </a:r>
            <a:endParaRPr lang="zh-CN" altLang="en-US" sz="24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custDataLst>
              <p:tags r:id="rId2"/>
            </p:custDataLst>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24" name="文本框 23"/>
          <p:cNvSpPr txBox="1"/>
          <p:nvPr>
            <p:custDataLst>
              <p:tags r:id="rId3"/>
            </p:custDataLst>
          </p:nvPr>
        </p:nvSpPr>
        <p:spPr>
          <a:xfrm>
            <a:off x="304800" y="990600"/>
            <a:ext cx="8610600" cy="829945"/>
          </a:xfrm>
          <a:prstGeom prst="rect">
            <a:avLst/>
          </a:prstGeom>
          <a:noFill/>
        </p:spPr>
        <p:txBody>
          <a:bodyPr wrap="square" rtlCol="0">
            <a:spAutoFit/>
          </a:bodyPr>
          <a:lstStyle>
            <a:defPPr>
              <a:defRPr lang="zh-CN"/>
            </a:defPPr>
            <a:lvl1pPr>
              <a:lnSpc>
                <a:spcPct val="150000"/>
              </a:lnSpc>
              <a:defRPr sz="1600" i="1">
                <a:solidFill>
                  <a:schemeClr val="accent1">
                    <a:lumMod val="75000"/>
                  </a:schemeClr>
                </a:solidFill>
                <a:latin typeface="微软雅黑" panose="020B0503020204020204" charset="-122"/>
                <a:ea typeface="微软雅黑" panose="020B0503020204020204" charset="-122"/>
              </a:defRPr>
            </a:lvl1pPr>
          </a:lstStyle>
          <a:p>
            <a:r>
              <a:rPr lang="en-US" altLang="zh-CN" dirty="0">
                <a:sym typeface="+mn-ea"/>
              </a:rPr>
              <a:t>//</a:t>
            </a:r>
            <a:r>
              <a:rPr lang="zh-CN" altLang="en-US" dirty="0">
                <a:sym typeface="+mn-ea"/>
              </a:rPr>
              <a:t>对洞察过程中的不确定性因素，可能影响规划的正确性，作为风险项管理，后续及时进行规划调整</a:t>
            </a:r>
            <a:endParaRPr lang="zh-CN" altLang="en-US" dirty="0"/>
          </a:p>
        </p:txBody>
      </p:sp>
      <p:graphicFrame>
        <p:nvGraphicFramePr>
          <p:cNvPr id="5" name="表格 4"/>
          <p:cNvGraphicFramePr>
            <a:graphicFrameLocks noGrp="1"/>
          </p:cNvGraphicFramePr>
          <p:nvPr>
            <p:custDataLst>
              <p:tags r:id="rId4"/>
            </p:custDataLst>
          </p:nvPr>
        </p:nvGraphicFramePr>
        <p:xfrm>
          <a:off x="685800" y="2272665"/>
          <a:ext cx="8084820" cy="1920240"/>
        </p:xfrm>
        <a:graphic>
          <a:graphicData uri="http://schemas.openxmlformats.org/drawingml/2006/table">
            <a:tbl>
              <a:tblPr firstRow="1" bandRow="1">
                <a:tableStyleId>{5C22544A-7EE6-4342-B048-85BDC9FD1C3A}</a:tableStyleId>
              </a:tblPr>
              <a:tblGrid>
                <a:gridCol w="485140"/>
                <a:gridCol w="2438400"/>
                <a:gridCol w="912495"/>
                <a:gridCol w="1179830"/>
                <a:gridCol w="3068955"/>
              </a:tblGrid>
              <a:tr h="579120">
                <a:tc>
                  <a:txBody>
                    <a:bodyPr/>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序号</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tc>
                <a:tc>
                  <a:txBody>
                    <a:bodyPr/>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风险项</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tc>
                <a:tc>
                  <a:txBody>
                    <a:bodyPr/>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发生概率</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tc>
                <a:tc>
                  <a:txBody>
                    <a:bodyPr/>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影响程度</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tc>
                <a:tc>
                  <a:txBody>
                    <a:bodyPr/>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对策</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tc>
              </a:tr>
              <a:tr h="335280">
                <a:tc>
                  <a:txBody>
                    <a:bodyPr/>
                    <a:p>
                      <a:pPr algn="ctr"/>
                      <a:r>
                        <a:rPr lang="en-US" altLang="zh-CN" sz="1600" i="0" dirty="0">
                          <a:solidFill>
                            <a:schemeClr val="tx1"/>
                          </a:solidFill>
                          <a:latin typeface="微软雅黑" panose="020B0503020204020204" charset="-122"/>
                          <a:ea typeface="微软雅黑" panose="020B0503020204020204" charset="-122"/>
                        </a:rPr>
                        <a:t>1</a:t>
                      </a:r>
                      <a:endParaRPr lang="zh-CN" altLang="en-US" sz="1600" i="0" dirty="0">
                        <a:solidFill>
                          <a:schemeClr val="tx1"/>
                        </a:solidFill>
                        <a:latin typeface="微软雅黑" panose="020B0503020204020204" charset="-122"/>
                        <a:ea typeface="微软雅黑" panose="020B0503020204020204" charset="-122"/>
                      </a:endParaRPr>
                    </a:p>
                  </a:txBody>
                  <a:tcPr/>
                </a:tc>
                <a:tc>
                  <a:txBody>
                    <a:bodyPr/>
                    <a:p>
                      <a:endParaRPr lang="zh-CN" altLang="en-US" sz="1200" dirty="0">
                        <a:latin typeface="微软雅黑" panose="020B0503020204020204" charset="-122"/>
                        <a:ea typeface="微软雅黑" panose="020B0503020204020204" charset="-122"/>
                      </a:endParaRPr>
                    </a:p>
                  </a:txBody>
                  <a:tcPr/>
                </a:tc>
                <a:tc>
                  <a:txBody>
                    <a:bodyPr/>
                    <a:p>
                      <a:endParaRPr lang="en-US" altLang="zh-CN" sz="1200" dirty="0">
                        <a:latin typeface="微软雅黑" panose="020B0503020204020204" charset="-122"/>
                        <a:ea typeface="微软雅黑" panose="020B0503020204020204" charset="-122"/>
                      </a:endParaRPr>
                    </a:p>
                  </a:txBody>
                  <a:tcPr/>
                </a:tc>
                <a:tc>
                  <a:txBody>
                    <a:bodyPr/>
                    <a:p>
                      <a:endParaRPr lang="zh-CN" altLang="en-US" sz="1200" dirty="0">
                        <a:latin typeface="微软雅黑" panose="020B0503020204020204" charset="-122"/>
                        <a:ea typeface="微软雅黑" panose="020B0503020204020204" charset="-122"/>
                      </a:endParaRPr>
                    </a:p>
                  </a:txBody>
                  <a:tcPr/>
                </a:tc>
                <a:tc>
                  <a:txBody>
                    <a:bodyPr/>
                    <a:p>
                      <a:endParaRPr lang="en-US" altLang="zh-CN" sz="1200" dirty="0">
                        <a:latin typeface="微软雅黑" panose="020B0503020204020204" charset="-122"/>
                        <a:ea typeface="微软雅黑" panose="020B0503020204020204" charset="-122"/>
                      </a:endParaRPr>
                    </a:p>
                  </a:txBody>
                  <a:tcPr/>
                </a:tc>
              </a:tr>
              <a:tr h="335280">
                <a:tc>
                  <a:txBody>
                    <a:bodyPr/>
                    <a:p>
                      <a:pPr algn="ctr"/>
                      <a:r>
                        <a:rPr lang="en-US" altLang="zh-CN" sz="1600" i="0" dirty="0">
                          <a:solidFill>
                            <a:schemeClr val="tx1"/>
                          </a:solidFill>
                          <a:latin typeface="微软雅黑" panose="020B0503020204020204" charset="-122"/>
                          <a:ea typeface="微软雅黑" panose="020B0503020204020204" charset="-122"/>
                        </a:rPr>
                        <a:t>2</a:t>
                      </a:r>
                      <a:endParaRPr lang="zh-CN" altLang="en-US" sz="1600" i="0" dirty="0">
                        <a:solidFill>
                          <a:schemeClr val="tx1"/>
                        </a:solidFill>
                        <a:latin typeface="微软雅黑" panose="020B0503020204020204" charset="-122"/>
                        <a:ea typeface="微软雅黑" panose="020B0503020204020204" charset="-122"/>
                      </a:endParaRPr>
                    </a:p>
                  </a:txBody>
                  <a:tcPr/>
                </a:tc>
                <a:tc>
                  <a:txBody>
                    <a:bodyPr/>
                    <a:p>
                      <a:endParaRPr lang="zh-CN" altLang="en-US" sz="1200" dirty="0">
                        <a:latin typeface="微软雅黑" panose="020B0503020204020204" charset="-122"/>
                        <a:ea typeface="微软雅黑" panose="020B0503020204020204" charset="-122"/>
                      </a:endParaRPr>
                    </a:p>
                  </a:txBody>
                  <a:tcPr/>
                </a:tc>
                <a:tc>
                  <a:txBody>
                    <a:bodyPr/>
                    <a:p>
                      <a:endParaRPr lang="en-US" altLang="zh-CN" sz="1200" dirty="0">
                        <a:latin typeface="微软雅黑" panose="020B0503020204020204" charset="-122"/>
                        <a:ea typeface="微软雅黑" panose="020B0503020204020204" charset="-122"/>
                      </a:endParaRPr>
                    </a:p>
                  </a:txBody>
                  <a:tcPr/>
                </a:tc>
                <a:tc>
                  <a:txBody>
                    <a:bodyPr/>
                    <a:p>
                      <a:endParaRPr lang="zh-CN" altLang="en-US" sz="1200" dirty="0">
                        <a:latin typeface="微软雅黑" panose="020B0503020204020204" charset="-122"/>
                        <a:ea typeface="微软雅黑" panose="020B0503020204020204" charset="-122"/>
                      </a:endParaRPr>
                    </a:p>
                  </a:txBody>
                  <a:tcPr/>
                </a:tc>
                <a:tc>
                  <a:txBody>
                    <a:bodyPr/>
                    <a:p>
                      <a:endParaRPr lang="zh-CN" altLang="en-US" sz="1200" dirty="0">
                        <a:latin typeface="微软雅黑" panose="020B0503020204020204" charset="-122"/>
                        <a:ea typeface="微软雅黑" panose="020B0503020204020204" charset="-122"/>
                      </a:endParaRPr>
                    </a:p>
                  </a:txBody>
                  <a:tcPr/>
                </a:tc>
              </a:tr>
              <a:tr h="335280">
                <a:tc>
                  <a:txBody>
                    <a:bodyPr/>
                    <a:p>
                      <a:pPr algn="ctr"/>
                      <a:r>
                        <a:rPr lang="en-US" altLang="zh-CN" sz="1600" i="0" dirty="0">
                          <a:solidFill>
                            <a:schemeClr val="tx1"/>
                          </a:solidFill>
                          <a:latin typeface="微软雅黑" panose="020B0503020204020204" charset="-122"/>
                          <a:ea typeface="微软雅黑" panose="020B0503020204020204" charset="-122"/>
                        </a:rPr>
                        <a:t>3</a:t>
                      </a:r>
                      <a:endParaRPr lang="zh-CN" altLang="en-US" sz="1600" i="0" dirty="0">
                        <a:solidFill>
                          <a:schemeClr val="tx1"/>
                        </a:solidFill>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r>
              <a:tr h="335280">
                <a:tc>
                  <a:txBody>
                    <a:bodyPr/>
                    <a:p>
                      <a:pPr algn="ctr"/>
                      <a:r>
                        <a:rPr lang="en-US" altLang="zh-CN" sz="1600" i="0" dirty="0">
                          <a:solidFill>
                            <a:schemeClr val="tx1"/>
                          </a:solidFill>
                          <a:latin typeface="微软雅黑" panose="020B0503020204020204" charset="-122"/>
                          <a:ea typeface="微软雅黑" panose="020B0503020204020204" charset="-122"/>
                        </a:rPr>
                        <a:t>4</a:t>
                      </a:r>
                      <a:endParaRPr lang="zh-CN" altLang="en-US" sz="1600" i="0" dirty="0">
                        <a:solidFill>
                          <a:schemeClr val="tx1"/>
                        </a:solidFill>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r>
            </a:tbl>
          </a:graphicData>
        </a:graphic>
      </p:graphicFrame>
      <p:sp>
        <p:nvSpPr>
          <p:cNvPr id="6" name="文本框 4"/>
          <p:cNvSpPr txBox="1"/>
          <p:nvPr/>
        </p:nvSpPr>
        <p:spPr>
          <a:xfrm>
            <a:off x="117475" y="530225"/>
            <a:ext cx="8909685" cy="460375"/>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技术洞察总结</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custDataLst>
              <p:tags r:id="rId2"/>
            </p:custDataLst>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3" name="文本框 4"/>
          <p:cNvSpPr txBox="1"/>
          <p:nvPr>
            <p:custDataLst>
              <p:tags r:id="rId3"/>
            </p:custDataLst>
          </p:nvPr>
        </p:nvSpPr>
        <p:spPr>
          <a:xfrm>
            <a:off x="117475" y="530225"/>
            <a:ext cx="8909685" cy="2676525"/>
          </a:xfrm>
          <a:prstGeom prst="rect">
            <a:avLst/>
          </a:prstGeom>
          <a:noFill/>
          <a:ln w="9525">
            <a:noFill/>
          </a:ln>
        </p:spPr>
        <p:txBody>
          <a:bodyPr wrap="square" anchor="t">
            <a:spAutoFit/>
          </a:bodyPr>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
        <p:nvSpPr>
          <p:cNvPr id="24" name="文本框 23"/>
          <p:cNvSpPr txBox="1"/>
          <p:nvPr>
            <p:custDataLst>
              <p:tags r:id="rId4"/>
            </p:custDataLst>
          </p:nvPr>
        </p:nvSpPr>
        <p:spPr>
          <a:xfrm>
            <a:off x="304800" y="990600"/>
            <a:ext cx="8610600" cy="3046095"/>
          </a:xfrm>
          <a:prstGeom prst="rect">
            <a:avLst/>
          </a:prstGeom>
          <a:noFill/>
        </p:spPr>
        <p:txBody>
          <a:bodyPr wrap="square" rtlCol="0">
            <a:spAutoFit/>
          </a:bodyPr>
          <a:lstStyle>
            <a:defPPr>
              <a:defRPr lang="zh-CN"/>
            </a:defPPr>
            <a:lvl1pPr>
              <a:lnSpc>
                <a:spcPct val="150000"/>
              </a:lnSpc>
              <a:defRPr sz="1600" i="1">
                <a:solidFill>
                  <a:schemeClr val="accent1">
                    <a:lumMod val="75000"/>
                  </a:schemeClr>
                </a:solidFill>
                <a:latin typeface="微软雅黑" panose="020B0503020204020204" charset="-122"/>
                <a:ea typeface="微软雅黑" panose="020B0503020204020204" charset="-122"/>
              </a:defRPr>
            </a:lvl1pPr>
          </a:lstStyle>
          <a:p>
            <a:r>
              <a:rPr lang="zh-CN" altLang="en-US" i="0" dirty="0">
                <a:solidFill>
                  <a:schemeClr val="tx1"/>
                </a:solidFill>
                <a:sym typeface="+mn-ea"/>
              </a:rPr>
              <a:t>总体目标：</a:t>
            </a:r>
            <a:r>
              <a:rPr lang="zh-CN" altLang="en-US" b="1" i="0" dirty="0">
                <a:solidFill>
                  <a:schemeClr val="accent1"/>
                </a:solidFill>
                <a:effectLst>
                  <a:outerShdw blurRad="38100" dist="25400" dir="5400000" algn="ctr" rotWithShape="0">
                    <a:srgbClr val="6E747A">
                      <a:alpha val="43000"/>
                    </a:srgbClr>
                  </a:outerShdw>
                </a:effectLst>
                <a:sym typeface="+mn-ea"/>
              </a:rPr>
              <a:t>通过魔方提升效能，大幅度提升大屏的需求的吞吐量并减少定制需求</a:t>
            </a:r>
            <a:endParaRPr lang="zh-CN" altLang="en-US" i="0" dirty="0">
              <a:solidFill>
                <a:schemeClr val="tx1"/>
              </a:solidFill>
            </a:endParaRPr>
          </a:p>
          <a:p>
            <a:r>
              <a:rPr lang="zh-CN" altLang="en-US" i="0" dirty="0">
                <a:solidFill>
                  <a:schemeClr val="tx1"/>
                </a:solidFill>
                <a:sym typeface="+mn-ea"/>
              </a:rPr>
              <a:t>阶段一：魔方平台具备基本的能力：组件、编辑器、渲染器、数据源、基本逻辑编排能力、出码能力，可基本满足内部人员进行大屏研发</a:t>
            </a:r>
            <a:endParaRPr lang="zh-CN" altLang="en-US" i="0" dirty="0">
              <a:solidFill>
                <a:schemeClr val="tx1"/>
              </a:solidFill>
              <a:sym typeface="+mn-ea"/>
            </a:endParaRPr>
          </a:p>
          <a:p>
            <a:r>
              <a:rPr lang="zh-CN" altLang="en-US" i="0" dirty="0">
                <a:solidFill>
                  <a:schemeClr val="tx1"/>
                </a:solidFill>
                <a:sym typeface="+mn-ea"/>
              </a:rPr>
              <a:t>阶段二：权限管理，操作日志，容器化部署、整体可配置、可被嵌入、完善 </a:t>
            </a:r>
            <a:r>
              <a:rPr lang="en-US" altLang="zh-CN" i="0" dirty="0">
                <a:solidFill>
                  <a:schemeClr val="tx1"/>
                </a:solidFill>
                <a:sym typeface="+mn-ea"/>
              </a:rPr>
              <a:t>CI/CD</a:t>
            </a:r>
            <a:endParaRPr lang="en-US" altLang="zh-CN" i="0" dirty="0">
              <a:solidFill>
                <a:schemeClr val="tx1"/>
              </a:solidFill>
              <a:sym typeface="+mn-ea"/>
            </a:endParaRPr>
          </a:p>
          <a:p>
            <a:r>
              <a:rPr lang="zh-CN" altLang="en-US" i="0" dirty="0">
                <a:solidFill>
                  <a:schemeClr val="tx1"/>
                </a:solidFill>
                <a:sym typeface="+mn-ea"/>
              </a:rPr>
              <a:t>阶段三：蓝图编辑器、线上组件调试、线上后端连调、一键部署</a:t>
            </a:r>
            <a:endParaRPr lang="zh-CN" altLang="en-US" i="0" dirty="0">
              <a:solidFill>
                <a:schemeClr val="tx1"/>
              </a:solidFill>
              <a:sym typeface="+mn-ea"/>
            </a:endParaRPr>
          </a:p>
          <a:p>
            <a:r>
              <a:rPr lang="zh-CN" altLang="en-US" i="0" dirty="0">
                <a:solidFill>
                  <a:schemeClr val="tx1"/>
                </a:solidFill>
                <a:sym typeface="+mn-ea"/>
              </a:rPr>
              <a:t>阶段四：丰富组件、丰富示例模板、使用教程</a:t>
            </a:r>
            <a:endParaRPr lang="zh-CN" altLang="en-US" i="0" dirty="0">
              <a:solidFill>
                <a:schemeClr val="tx1"/>
              </a:solidFill>
              <a:sym typeface="+mn-ea"/>
            </a:endParaRPr>
          </a:p>
          <a:p>
            <a:r>
              <a:rPr lang="zh-CN" altLang="en-US" i="0" dirty="0">
                <a:solidFill>
                  <a:schemeClr val="tx1"/>
                </a:solidFill>
                <a:sym typeface="+mn-ea"/>
              </a:rPr>
              <a:t>阶段五：结合</a:t>
            </a:r>
            <a:r>
              <a:rPr lang="en-US" altLang="zh-CN" i="0" dirty="0">
                <a:solidFill>
                  <a:schemeClr val="tx1"/>
                </a:solidFill>
                <a:sym typeface="+mn-ea"/>
              </a:rPr>
              <a:t>AI</a:t>
            </a:r>
            <a:r>
              <a:rPr lang="zh-CN" altLang="en-US" i="0" dirty="0">
                <a:solidFill>
                  <a:schemeClr val="tx1"/>
                </a:solidFill>
                <a:sym typeface="+mn-ea"/>
              </a:rPr>
              <a:t>、简化配置提升易用性等</a:t>
            </a:r>
            <a:endParaRPr lang="zh-CN" altLang="en-US" i="0" dirty="0">
              <a:solidFill>
                <a:schemeClr val="tx1"/>
              </a:solidFill>
              <a:sym typeface="+mn-ea"/>
            </a:endParaRPr>
          </a:p>
          <a:p>
            <a:endParaRPr lang="zh-CN" altLang="en-US" dirty="0"/>
          </a:p>
        </p:txBody>
      </p:sp>
      <p:sp>
        <p:nvSpPr>
          <p:cNvPr id="4" name="文本框 4"/>
          <p:cNvSpPr txBox="1"/>
          <p:nvPr/>
        </p:nvSpPr>
        <p:spPr>
          <a:xfrm>
            <a:off x="117475" y="530225"/>
            <a:ext cx="8909685" cy="460375"/>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技术战略</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custDataLst>
              <p:tags r:id="rId2"/>
            </p:custDataLst>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3" name="文本框 4"/>
          <p:cNvSpPr txBox="1"/>
          <p:nvPr>
            <p:custDataLst>
              <p:tags r:id="rId3"/>
            </p:custDataLst>
          </p:nvPr>
        </p:nvSpPr>
        <p:spPr>
          <a:xfrm>
            <a:off x="117475" y="530225"/>
            <a:ext cx="8909685" cy="2676525"/>
          </a:xfrm>
          <a:prstGeom prst="rect">
            <a:avLst/>
          </a:prstGeom>
          <a:noFill/>
          <a:ln w="9525">
            <a:noFill/>
          </a:ln>
        </p:spPr>
        <p:txBody>
          <a:bodyPr wrap="square" anchor="t">
            <a:spAutoFit/>
          </a:bodyPr>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
        <p:nvSpPr>
          <p:cNvPr id="24" name="文本框 23"/>
          <p:cNvSpPr txBox="1"/>
          <p:nvPr>
            <p:custDataLst>
              <p:tags r:id="rId4"/>
            </p:custDataLst>
          </p:nvPr>
        </p:nvSpPr>
        <p:spPr>
          <a:xfrm>
            <a:off x="304800" y="990600"/>
            <a:ext cx="8610600" cy="460375"/>
          </a:xfrm>
          <a:prstGeom prst="rect">
            <a:avLst/>
          </a:prstGeom>
          <a:noFill/>
        </p:spPr>
        <p:txBody>
          <a:bodyPr wrap="square" rtlCol="0">
            <a:spAutoFit/>
          </a:bodyPr>
          <a:lstStyle>
            <a:defPPr>
              <a:defRPr lang="zh-CN"/>
            </a:defPPr>
            <a:lvl1pPr>
              <a:lnSpc>
                <a:spcPct val="150000"/>
              </a:lnSpc>
              <a:defRPr sz="1600" i="1">
                <a:solidFill>
                  <a:schemeClr val="accent1">
                    <a:lumMod val="75000"/>
                  </a:schemeClr>
                </a:solidFill>
                <a:latin typeface="微软雅黑" panose="020B0503020204020204" charset="-122"/>
                <a:ea typeface="微软雅黑" panose="020B0503020204020204" charset="-122"/>
              </a:defRPr>
            </a:lvl1pPr>
          </a:lstStyle>
          <a:p>
            <a:r>
              <a:rPr lang="zh-CN" altLang="en-US" dirty="0">
                <a:sym typeface="+mn-ea"/>
              </a:rPr>
              <a:t>描述：整体规划的框架，体现规划的整体思路</a:t>
            </a:r>
            <a:endParaRPr lang="zh-CN" altLang="en-US" dirty="0"/>
          </a:p>
        </p:txBody>
      </p:sp>
      <p:sp>
        <p:nvSpPr>
          <p:cNvPr id="8" name="文本框 4"/>
          <p:cNvSpPr txBox="1"/>
          <p:nvPr/>
        </p:nvSpPr>
        <p:spPr>
          <a:xfrm>
            <a:off x="155575" y="530225"/>
            <a:ext cx="8909685" cy="460375"/>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技术设计总览</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custDataLst>
              <p:tags r:id="rId2"/>
            </p:custDataLst>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3" name="文本框 4"/>
          <p:cNvSpPr txBox="1"/>
          <p:nvPr>
            <p:custDataLst>
              <p:tags r:id="rId3"/>
            </p:custDataLst>
          </p:nvPr>
        </p:nvSpPr>
        <p:spPr>
          <a:xfrm>
            <a:off x="117475" y="530225"/>
            <a:ext cx="8909685" cy="2676525"/>
          </a:xfrm>
          <a:prstGeom prst="rect">
            <a:avLst/>
          </a:prstGeom>
          <a:noFill/>
          <a:ln w="9525">
            <a:noFill/>
          </a:ln>
        </p:spPr>
        <p:txBody>
          <a:bodyPr wrap="square" anchor="t">
            <a:spAutoFit/>
          </a:bodyPr>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
        <p:nvSpPr>
          <p:cNvPr id="24" name="文本框 23"/>
          <p:cNvSpPr txBox="1"/>
          <p:nvPr>
            <p:custDataLst>
              <p:tags r:id="rId4"/>
            </p:custDataLst>
          </p:nvPr>
        </p:nvSpPr>
        <p:spPr>
          <a:xfrm>
            <a:off x="304800" y="990600"/>
            <a:ext cx="8610600" cy="4154170"/>
          </a:xfrm>
          <a:prstGeom prst="rect">
            <a:avLst/>
          </a:prstGeom>
          <a:noFill/>
        </p:spPr>
        <p:txBody>
          <a:bodyPr wrap="square" rtlCol="0">
            <a:spAutoFit/>
          </a:bodyPr>
          <a:lstStyle>
            <a:defPPr>
              <a:defRPr lang="zh-CN"/>
            </a:defPPr>
            <a:lvl1pPr>
              <a:lnSpc>
                <a:spcPct val="150000"/>
              </a:lnSpc>
              <a:defRPr sz="1600" i="1">
                <a:solidFill>
                  <a:schemeClr val="accent1">
                    <a:lumMod val="75000"/>
                  </a:schemeClr>
                </a:solidFill>
                <a:latin typeface="微软雅黑" panose="020B0503020204020204" charset="-122"/>
                <a:ea typeface="微软雅黑" panose="020B0503020204020204" charset="-122"/>
              </a:defRPr>
            </a:lvl1pPr>
          </a:lstStyle>
          <a:p>
            <a:r>
              <a:rPr lang="en-US" altLang="zh-CN" dirty="0">
                <a:sym typeface="+mn-ea"/>
              </a:rPr>
              <a:t>1</a:t>
            </a:r>
            <a:r>
              <a:rPr lang="zh-CN" altLang="en-US" dirty="0">
                <a:sym typeface="+mn-ea"/>
              </a:rPr>
              <a:t>、当前存在的问题或挑战</a:t>
            </a:r>
            <a:endParaRPr lang="zh-CN" altLang="en-US" dirty="0">
              <a:sym typeface="+mn-ea"/>
            </a:endParaRPr>
          </a:p>
          <a:p>
            <a:r>
              <a:rPr lang="zh-CN" altLang="en-US" i="0" dirty="0">
                <a:solidFill>
                  <a:schemeClr val="tx1">
                    <a:lumMod val="95000"/>
                    <a:lumOff val="5000"/>
                  </a:schemeClr>
                </a:solidFill>
                <a:sym typeface="+mn-ea"/>
              </a:rPr>
              <a:t>以往的魔方平台服务非常简陋，</a:t>
            </a:r>
            <a:endParaRPr lang="zh-CN" altLang="en-US" i="0" dirty="0">
              <a:solidFill>
                <a:schemeClr val="tx1">
                  <a:lumMod val="95000"/>
                  <a:lumOff val="5000"/>
                </a:schemeClr>
              </a:solidFill>
              <a:sym typeface="+mn-ea"/>
            </a:endParaRPr>
          </a:p>
          <a:p>
            <a:r>
              <a:rPr lang="en-US" altLang="zh-CN" dirty="0">
                <a:sym typeface="+mn-ea"/>
              </a:rPr>
              <a:t>2</a:t>
            </a:r>
            <a:r>
              <a:rPr lang="zh-CN" altLang="en-US" dirty="0">
                <a:sym typeface="+mn-ea"/>
              </a:rPr>
              <a:t>、期望的目标</a:t>
            </a:r>
            <a:endParaRPr lang="zh-CN" altLang="en-US" dirty="0">
              <a:sym typeface="+mn-ea"/>
            </a:endParaRPr>
          </a:p>
          <a:p>
            <a:r>
              <a:rPr lang="zh-CN" altLang="en-US" i="0" dirty="0">
                <a:solidFill>
                  <a:schemeClr val="tx1">
                    <a:lumMod val="95000"/>
                    <a:lumOff val="5000"/>
                  </a:schemeClr>
                </a:solidFill>
                <a:sym typeface="+mn-ea"/>
              </a:rPr>
              <a:t>正式的后端服务</a:t>
            </a:r>
            <a:endParaRPr lang="en-US" altLang="zh-CN" dirty="0">
              <a:sym typeface="+mn-ea"/>
            </a:endParaRPr>
          </a:p>
          <a:p>
            <a:r>
              <a:rPr lang="en-US" altLang="zh-CN" dirty="0">
                <a:sym typeface="+mn-ea"/>
              </a:rPr>
              <a:t>3</a:t>
            </a:r>
            <a:r>
              <a:rPr lang="zh-CN" altLang="en-US" dirty="0">
                <a:sym typeface="+mn-ea"/>
              </a:rPr>
              <a:t>、大的框架方案描述</a:t>
            </a:r>
            <a:endParaRPr lang="zh-CN" altLang="en-US" dirty="0">
              <a:sym typeface="+mn-ea"/>
            </a:endParaRPr>
          </a:p>
          <a:p>
            <a:r>
              <a:rPr lang="zh-CN" altLang="en-US" i="0" dirty="0">
                <a:solidFill>
                  <a:schemeClr val="tx1">
                    <a:lumMod val="95000"/>
                    <a:lumOff val="5000"/>
                  </a:schemeClr>
                </a:solidFill>
                <a:sym typeface="+mn-ea"/>
              </a:rPr>
              <a:t>使用 </a:t>
            </a:r>
            <a:r>
              <a:rPr lang="en-US" altLang="zh-CN" i="0" dirty="0">
                <a:solidFill>
                  <a:schemeClr val="tx1">
                    <a:lumMod val="95000"/>
                    <a:lumOff val="5000"/>
                  </a:schemeClr>
                </a:solidFill>
                <a:sym typeface="+mn-ea"/>
              </a:rPr>
              <a:t>nestjs + mongo </a:t>
            </a:r>
            <a:r>
              <a:rPr lang="zh-CN" altLang="en-US" i="0" dirty="0">
                <a:solidFill>
                  <a:schemeClr val="tx1">
                    <a:lumMod val="95000"/>
                    <a:lumOff val="5000"/>
                  </a:schemeClr>
                </a:solidFill>
                <a:sym typeface="+mn-ea"/>
              </a:rPr>
              <a:t>搭建对应的后台服务，服务具备认证、权限管理等能力，支持整个应用的容器化部署</a:t>
            </a:r>
            <a:endParaRPr lang="en-US" altLang="zh-CN" dirty="0"/>
          </a:p>
          <a:p>
            <a:r>
              <a:rPr lang="en-US" altLang="zh-CN" dirty="0">
                <a:sym typeface="+mn-ea"/>
              </a:rPr>
              <a:t>4</a:t>
            </a:r>
            <a:r>
              <a:rPr lang="zh-CN" altLang="en-US" dirty="0">
                <a:sym typeface="+mn-ea"/>
              </a:rPr>
              <a:t>、产生的业务价值</a:t>
            </a:r>
            <a:endParaRPr lang="zh-CN" altLang="en-US" dirty="0">
              <a:sym typeface="+mn-ea"/>
            </a:endParaRPr>
          </a:p>
          <a:p>
            <a:r>
              <a:rPr lang="zh-CN" altLang="en-US" i="0" dirty="0">
                <a:solidFill>
                  <a:schemeClr val="tx1">
                    <a:lumMod val="95000"/>
                    <a:lumOff val="5000"/>
                  </a:schemeClr>
                </a:solidFill>
                <a:sym typeface="+mn-ea"/>
              </a:rPr>
              <a:t>更标准化，稳定，更好的进行合作，后续可合入</a:t>
            </a:r>
            <a:r>
              <a:rPr lang="en-US" altLang="zh-CN" i="0" dirty="0">
                <a:solidFill>
                  <a:schemeClr val="tx1">
                    <a:lumMod val="95000"/>
                    <a:lumOff val="5000"/>
                  </a:schemeClr>
                </a:solidFill>
                <a:sym typeface="+mn-ea"/>
              </a:rPr>
              <a:t>XDR</a:t>
            </a:r>
            <a:endParaRPr lang="en-US" altLang="zh-CN" dirty="0"/>
          </a:p>
          <a:p>
            <a:r>
              <a:rPr lang="en-US" altLang="zh-CN" dirty="0">
                <a:sym typeface="+mn-ea"/>
              </a:rPr>
              <a:t>5</a:t>
            </a:r>
            <a:r>
              <a:rPr lang="zh-CN" altLang="en-US" dirty="0">
                <a:sym typeface="+mn-ea"/>
              </a:rPr>
              <a:t>、关键技术点</a:t>
            </a:r>
            <a:endParaRPr lang="zh-CN" altLang="en-US" dirty="0">
              <a:sym typeface="+mn-ea"/>
            </a:endParaRPr>
          </a:p>
          <a:p>
            <a:pPr algn="l"/>
            <a:r>
              <a:rPr lang="zh-CN" altLang="en-US" i="0" dirty="0">
                <a:solidFill>
                  <a:schemeClr val="tx1">
                    <a:lumMod val="95000"/>
                    <a:lumOff val="5000"/>
                  </a:schemeClr>
                </a:solidFill>
                <a:sym typeface="+mn-ea"/>
              </a:rPr>
              <a:t>Docker、K8s、</a:t>
            </a:r>
            <a:r>
              <a:rPr lang="en-US" altLang="zh-CN" i="0" dirty="0">
                <a:solidFill>
                  <a:schemeClr val="tx1">
                    <a:lumMod val="95000"/>
                    <a:lumOff val="5000"/>
                  </a:schemeClr>
                </a:solidFill>
                <a:sym typeface="+mn-ea"/>
              </a:rPr>
              <a:t>nestjs</a:t>
            </a:r>
            <a:r>
              <a:rPr lang="zh-CN" altLang="en-US" i="0" dirty="0">
                <a:solidFill>
                  <a:schemeClr val="tx1">
                    <a:lumMod val="95000"/>
                    <a:lumOff val="5000"/>
                  </a:schemeClr>
                </a:solidFill>
                <a:sym typeface="+mn-ea"/>
              </a:rPr>
              <a:t>、</a:t>
            </a:r>
            <a:r>
              <a:rPr lang="en-US" altLang="zh-CN" i="0" dirty="0">
                <a:solidFill>
                  <a:schemeClr val="tx1">
                    <a:lumMod val="95000"/>
                    <a:lumOff val="5000"/>
                  </a:schemeClr>
                </a:solidFill>
                <a:sym typeface="+mn-ea"/>
              </a:rPr>
              <a:t>mongo</a:t>
            </a:r>
            <a:endParaRPr lang="en-US" altLang="zh-CN" i="0" dirty="0">
              <a:solidFill>
                <a:schemeClr val="tx1">
                  <a:lumMod val="95000"/>
                  <a:lumOff val="5000"/>
                </a:schemeClr>
              </a:solidFill>
              <a:sym typeface="+mn-ea"/>
            </a:endParaRPr>
          </a:p>
        </p:txBody>
      </p:sp>
      <p:sp>
        <p:nvSpPr>
          <p:cNvPr id="8" name="文本框 4"/>
          <p:cNvSpPr txBox="1"/>
          <p:nvPr/>
        </p:nvSpPr>
        <p:spPr>
          <a:xfrm>
            <a:off x="155575" y="530225"/>
            <a:ext cx="8909685" cy="460375"/>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关键技术</a:t>
            </a:r>
            <a:r>
              <a:rPr lang="en-US" altLang="zh-CN" sz="2400" b="1" dirty="0">
                <a:solidFill>
                  <a:srgbClr val="0070C0"/>
                </a:solidFill>
                <a:latin typeface="微软雅黑" panose="020B0503020204020204" charset="-122"/>
                <a:ea typeface="微软雅黑" panose="020B0503020204020204" charset="-122"/>
                <a:sym typeface="Arial" panose="020B0604020202020204" pitchFamily="34" charset="0"/>
              </a:rPr>
              <a:t>-</a:t>
            </a:r>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组件物料体系</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custDataLst>
              <p:tags r:id="rId2"/>
            </p:custDataLst>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3" name="文本框 4"/>
          <p:cNvSpPr txBox="1"/>
          <p:nvPr>
            <p:custDataLst>
              <p:tags r:id="rId3"/>
            </p:custDataLst>
          </p:nvPr>
        </p:nvSpPr>
        <p:spPr>
          <a:xfrm>
            <a:off x="117475" y="530225"/>
            <a:ext cx="8909685" cy="2676525"/>
          </a:xfrm>
          <a:prstGeom prst="rect">
            <a:avLst/>
          </a:prstGeom>
          <a:noFill/>
          <a:ln w="9525">
            <a:noFill/>
          </a:ln>
        </p:spPr>
        <p:txBody>
          <a:bodyPr wrap="square" anchor="t">
            <a:spAutoFit/>
          </a:bodyPr>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
        <p:nvSpPr>
          <p:cNvPr id="24" name="文本框 23"/>
          <p:cNvSpPr txBox="1"/>
          <p:nvPr>
            <p:custDataLst>
              <p:tags r:id="rId4"/>
            </p:custDataLst>
          </p:nvPr>
        </p:nvSpPr>
        <p:spPr>
          <a:xfrm>
            <a:off x="304800" y="990600"/>
            <a:ext cx="8610600" cy="4154170"/>
          </a:xfrm>
          <a:prstGeom prst="rect">
            <a:avLst/>
          </a:prstGeom>
          <a:noFill/>
        </p:spPr>
        <p:txBody>
          <a:bodyPr wrap="square" rtlCol="0">
            <a:spAutoFit/>
          </a:bodyPr>
          <a:lstStyle>
            <a:defPPr>
              <a:defRPr lang="zh-CN"/>
            </a:defPPr>
            <a:lvl1pPr>
              <a:lnSpc>
                <a:spcPct val="150000"/>
              </a:lnSpc>
              <a:defRPr sz="1600" i="1">
                <a:solidFill>
                  <a:schemeClr val="accent1">
                    <a:lumMod val="75000"/>
                  </a:schemeClr>
                </a:solidFill>
                <a:latin typeface="微软雅黑" panose="020B0503020204020204" charset="-122"/>
                <a:ea typeface="微软雅黑" panose="020B0503020204020204" charset="-122"/>
              </a:defRPr>
            </a:lvl1pPr>
          </a:lstStyle>
          <a:p>
            <a:r>
              <a:rPr lang="en-US" altLang="zh-CN" dirty="0">
                <a:sym typeface="+mn-ea"/>
              </a:rPr>
              <a:t>1</a:t>
            </a:r>
            <a:r>
              <a:rPr lang="zh-CN" altLang="en-US" dirty="0">
                <a:sym typeface="+mn-ea"/>
              </a:rPr>
              <a:t>、当前存在的问题或挑战</a:t>
            </a:r>
            <a:endParaRPr lang="zh-CN" altLang="en-US" dirty="0">
              <a:sym typeface="+mn-ea"/>
            </a:endParaRPr>
          </a:p>
          <a:p>
            <a:r>
              <a:rPr lang="zh-CN" altLang="en-US" i="0" dirty="0">
                <a:solidFill>
                  <a:schemeClr val="tx1">
                    <a:lumMod val="95000"/>
                    <a:lumOff val="5000"/>
                  </a:schemeClr>
                </a:solidFill>
                <a:sym typeface="+mn-ea"/>
              </a:rPr>
              <a:t>现有的低代码平台在配置页面的交互逻辑时上手成本较高，不直观，能力也比较弱。</a:t>
            </a:r>
            <a:endParaRPr lang="zh-CN" altLang="en-US" i="0" dirty="0">
              <a:solidFill>
                <a:schemeClr val="tx1">
                  <a:lumMod val="95000"/>
                  <a:lumOff val="5000"/>
                </a:schemeClr>
              </a:solidFill>
              <a:sym typeface="+mn-ea"/>
            </a:endParaRPr>
          </a:p>
          <a:p>
            <a:r>
              <a:rPr lang="en-US" altLang="zh-CN" dirty="0">
                <a:sym typeface="+mn-ea"/>
              </a:rPr>
              <a:t>2</a:t>
            </a:r>
            <a:r>
              <a:rPr lang="zh-CN" altLang="en-US" dirty="0">
                <a:sym typeface="+mn-ea"/>
              </a:rPr>
              <a:t>、期望的目标</a:t>
            </a:r>
            <a:endParaRPr lang="zh-CN" altLang="en-US" dirty="0">
              <a:sym typeface="+mn-ea"/>
            </a:endParaRPr>
          </a:p>
          <a:p>
            <a:r>
              <a:rPr lang="zh-CN" altLang="en-US" i="0" dirty="0">
                <a:solidFill>
                  <a:schemeClr val="tx1">
                    <a:lumMod val="95000"/>
                    <a:lumOff val="5000"/>
                  </a:schemeClr>
                </a:solidFill>
                <a:sym typeface="+mn-ea"/>
              </a:rPr>
              <a:t>开发蓝图编辑器，让用户可以以可视化的方式设置大屏的交互逻辑。降低使用的门口，并且方便查看整体的逻辑关系</a:t>
            </a:r>
            <a:endParaRPr lang="en-US" altLang="zh-CN" dirty="0">
              <a:sym typeface="+mn-ea"/>
            </a:endParaRPr>
          </a:p>
          <a:p>
            <a:r>
              <a:rPr lang="en-US" altLang="zh-CN" dirty="0">
                <a:sym typeface="+mn-ea"/>
              </a:rPr>
              <a:t>3</a:t>
            </a:r>
            <a:r>
              <a:rPr lang="zh-CN" altLang="en-US" dirty="0">
                <a:sym typeface="+mn-ea"/>
              </a:rPr>
              <a:t>、大的框架方案描述</a:t>
            </a:r>
            <a:endParaRPr lang="zh-CN" altLang="en-US" dirty="0">
              <a:sym typeface="+mn-ea"/>
            </a:endParaRPr>
          </a:p>
          <a:p>
            <a:r>
              <a:rPr lang="zh-CN" altLang="en-US" i="0" dirty="0">
                <a:solidFill>
                  <a:schemeClr val="tx1">
                    <a:lumMod val="95000"/>
                    <a:lumOff val="5000"/>
                  </a:schemeClr>
                </a:solidFill>
                <a:sym typeface="+mn-ea"/>
              </a:rPr>
              <a:t>参考</a:t>
            </a:r>
            <a:r>
              <a:rPr lang="en-US" altLang="zh-CN" i="0" dirty="0">
                <a:solidFill>
                  <a:schemeClr val="tx1">
                    <a:lumMod val="95000"/>
                    <a:lumOff val="5000"/>
                  </a:schemeClr>
                </a:solidFill>
                <a:sym typeface="+mn-ea"/>
              </a:rPr>
              <a:t>DataV</a:t>
            </a:r>
            <a:r>
              <a:rPr lang="zh-CN" altLang="en-US" i="0" dirty="0">
                <a:solidFill>
                  <a:schemeClr val="tx1">
                    <a:lumMod val="95000"/>
                    <a:lumOff val="5000"/>
                  </a:schemeClr>
                </a:solidFill>
                <a:sym typeface="+mn-ea"/>
              </a:rPr>
              <a:t>的蓝图编辑器，用户在蓝图编辑器中以拖拽的方式编排页面的逻辑</a:t>
            </a:r>
            <a:endParaRPr lang="en-US" altLang="zh-CN" dirty="0"/>
          </a:p>
          <a:p>
            <a:r>
              <a:rPr lang="en-US" altLang="zh-CN" dirty="0">
                <a:sym typeface="+mn-ea"/>
              </a:rPr>
              <a:t>4</a:t>
            </a:r>
            <a:r>
              <a:rPr lang="zh-CN" altLang="en-US" dirty="0">
                <a:sym typeface="+mn-ea"/>
              </a:rPr>
              <a:t>、产生的业务价值</a:t>
            </a:r>
            <a:endParaRPr lang="zh-CN" altLang="en-US" dirty="0">
              <a:sym typeface="+mn-ea"/>
            </a:endParaRPr>
          </a:p>
          <a:p>
            <a:r>
              <a:rPr lang="zh-CN" altLang="en-US" i="0" dirty="0">
                <a:solidFill>
                  <a:schemeClr val="tx1">
                    <a:lumMod val="95000"/>
                    <a:lumOff val="5000"/>
                  </a:schemeClr>
                </a:solidFill>
                <a:sym typeface="+mn-ea"/>
              </a:rPr>
              <a:t>提升平台的易用性以及能力</a:t>
            </a:r>
            <a:endParaRPr lang="en-US" altLang="zh-CN" dirty="0"/>
          </a:p>
          <a:p>
            <a:r>
              <a:rPr lang="en-US" altLang="zh-CN" dirty="0">
                <a:sym typeface="+mn-ea"/>
              </a:rPr>
              <a:t>5</a:t>
            </a:r>
            <a:r>
              <a:rPr lang="zh-CN" altLang="en-US" dirty="0">
                <a:sym typeface="+mn-ea"/>
              </a:rPr>
              <a:t>、关键技术点</a:t>
            </a:r>
            <a:endParaRPr lang="zh-CN" altLang="en-US" dirty="0">
              <a:sym typeface="+mn-ea"/>
            </a:endParaRPr>
          </a:p>
          <a:p>
            <a:pPr algn="l"/>
            <a:r>
              <a:rPr lang="en-US" altLang="zh-CN" i="0" dirty="0">
                <a:solidFill>
                  <a:schemeClr val="tx1">
                    <a:lumMod val="95000"/>
                    <a:lumOff val="5000"/>
                  </a:schemeClr>
                </a:solidFill>
                <a:sym typeface="+mn-ea"/>
              </a:rPr>
              <a:t>js</a:t>
            </a:r>
            <a:endParaRPr lang="en-US" altLang="zh-CN" i="0" dirty="0">
              <a:solidFill>
                <a:schemeClr val="tx1">
                  <a:lumMod val="95000"/>
                  <a:lumOff val="5000"/>
                </a:schemeClr>
              </a:solidFill>
              <a:sym typeface="+mn-ea"/>
            </a:endParaRPr>
          </a:p>
        </p:txBody>
      </p:sp>
      <p:sp>
        <p:nvSpPr>
          <p:cNvPr id="8" name="文本框 4"/>
          <p:cNvSpPr txBox="1"/>
          <p:nvPr/>
        </p:nvSpPr>
        <p:spPr>
          <a:xfrm>
            <a:off x="155575" y="530225"/>
            <a:ext cx="8909685" cy="460375"/>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关键技术</a:t>
            </a:r>
            <a:r>
              <a:rPr lang="en-US" altLang="zh-CN" sz="2400" b="1" dirty="0">
                <a:solidFill>
                  <a:srgbClr val="0070C0"/>
                </a:solidFill>
                <a:latin typeface="微软雅黑" panose="020B0503020204020204" charset="-122"/>
                <a:ea typeface="微软雅黑" panose="020B0503020204020204" charset="-122"/>
                <a:sym typeface="Arial" panose="020B0604020202020204" pitchFamily="34" charset="0"/>
              </a:rPr>
              <a:t>-</a:t>
            </a:r>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蓝图编辑器</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custDataLst>
              <p:tags r:id="rId2"/>
            </p:custDataLst>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8" name="文本框 4"/>
          <p:cNvSpPr txBox="1"/>
          <p:nvPr/>
        </p:nvSpPr>
        <p:spPr>
          <a:xfrm>
            <a:off x="155575" y="530225"/>
            <a:ext cx="8909685" cy="460375"/>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低代码技术路标</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graphicFrame>
        <p:nvGraphicFramePr>
          <p:cNvPr id="2" name="图示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371600" y="2896235"/>
            <a:ext cx="877570" cy="368300"/>
          </a:xfrm>
          <a:prstGeom prst="rect">
            <a:avLst/>
          </a:prstGeom>
          <a:noFill/>
        </p:spPr>
        <p:txBody>
          <a:bodyPr wrap="square" rtlCol="0">
            <a:spAutoFit/>
          </a:bodyPr>
          <a:p>
            <a:r>
              <a:rPr lang="en-US" altLang="zh-CN"/>
              <a:t>22</a:t>
            </a:r>
            <a:r>
              <a:rPr lang="zh-CN" altLang="en-US"/>
              <a:t>年</a:t>
            </a:r>
            <a:endParaRPr lang="zh-CN" altLang="en-US"/>
          </a:p>
        </p:txBody>
      </p:sp>
      <p:sp>
        <p:nvSpPr>
          <p:cNvPr id="4" name="文本框 3"/>
          <p:cNvSpPr txBox="1"/>
          <p:nvPr/>
        </p:nvSpPr>
        <p:spPr>
          <a:xfrm>
            <a:off x="4171315" y="2210435"/>
            <a:ext cx="877570" cy="368300"/>
          </a:xfrm>
          <a:prstGeom prst="rect">
            <a:avLst/>
          </a:prstGeom>
          <a:noFill/>
        </p:spPr>
        <p:txBody>
          <a:bodyPr wrap="square" rtlCol="0">
            <a:spAutoFit/>
          </a:bodyPr>
          <a:p>
            <a:r>
              <a:rPr lang="en-US" altLang="zh-CN"/>
              <a:t>23</a:t>
            </a:r>
            <a:r>
              <a:rPr lang="zh-CN" altLang="en-US"/>
              <a:t>年</a:t>
            </a:r>
            <a:endParaRPr lang="zh-CN" altLang="en-US"/>
          </a:p>
        </p:txBody>
      </p:sp>
      <p:sp>
        <p:nvSpPr>
          <p:cNvPr id="5" name="文本框 4"/>
          <p:cNvSpPr txBox="1"/>
          <p:nvPr/>
        </p:nvSpPr>
        <p:spPr>
          <a:xfrm>
            <a:off x="6781800" y="1524635"/>
            <a:ext cx="877570" cy="368300"/>
          </a:xfrm>
          <a:prstGeom prst="rect">
            <a:avLst/>
          </a:prstGeom>
          <a:noFill/>
        </p:spPr>
        <p:txBody>
          <a:bodyPr wrap="square" rtlCol="0">
            <a:spAutoFit/>
          </a:bodyPr>
          <a:p>
            <a:r>
              <a:rPr lang="en-US" altLang="zh-CN"/>
              <a:t>24</a:t>
            </a:r>
            <a:r>
              <a:rPr lang="zh-CN" altLang="en-US"/>
              <a:t>年</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8" name="文本框 4"/>
          <p:cNvSpPr txBox="1"/>
          <p:nvPr/>
        </p:nvSpPr>
        <p:spPr>
          <a:xfrm>
            <a:off x="155575" y="530225"/>
            <a:ext cx="8909685" cy="460375"/>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断裂点全景图（形式可用图表）</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graphicFrame>
        <p:nvGraphicFramePr>
          <p:cNvPr id="2" name="图示 1"/>
          <p:cNvGraphicFramePr/>
          <p:nvPr/>
        </p:nvGraphicFramePr>
        <p:xfrm>
          <a:off x="-97155" y="719455"/>
          <a:ext cx="9011285"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3" name="文本框 4"/>
          <p:cNvSpPr txBox="1"/>
          <p:nvPr>
            <p:custDataLst>
              <p:tags r:id="rId2"/>
            </p:custDataLst>
          </p:nvPr>
        </p:nvSpPr>
        <p:spPr>
          <a:xfrm>
            <a:off x="117475" y="530225"/>
            <a:ext cx="8909685" cy="2676525"/>
          </a:xfrm>
          <a:prstGeom prst="rect">
            <a:avLst/>
          </a:prstGeom>
          <a:noFill/>
          <a:ln w="9525">
            <a:noFill/>
          </a:ln>
        </p:spPr>
        <p:txBody>
          <a:bodyPr wrap="square" anchor="t">
            <a:spAutoFit/>
          </a:bodyPr>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
        <p:nvSpPr>
          <p:cNvPr id="8" name="文本框 4"/>
          <p:cNvSpPr txBox="1"/>
          <p:nvPr/>
        </p:nvSpPr>
        <p:spPr>
          <a:xfrm>
            <a:off x="155575" y="530225"/>
            <a:ext cx="8909685" cy="460375"/>
          </a:xfrm>
          <a:prstGeom prst="rect">
            <a:avLst/>
          </a:prstGeom>
          <a:noFill/>
          <a:ln w="9525">
            <a:noFill/>
          </a:ln>
        </p:spPr>
        <p:txBody>
          <a:bodyPr wrap="square" anchor="t">
            <a:spAutoFit/>
          </a:bodyPr>
          <a:p>
            <a:r>
              <a:rPr lang="zh-CN" altLang="en-US" sz="2400" b="1" dirty="0">
                <a:solidFill>
                  <a:srgbClr val="FF0000"/>
                </a:solidFill>
                <a:latin typeface="微软雅黑" panose="020B0503020204020204" charset="-122"/>
                <a:ea typeface="微软雅黑" panose="020B0503020204020204" charset="-122"/>
                <a:sym typeface="Arial" panose="020B0604020202020204" pitchFamily="34" charset="0"/>
              </a:rPr>
              <a:t>技术断裂点清单</a:t>
            </a:r>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（必填）</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graphicFrame>
        <p:nvGraphicFramePr>
          <p:cNvPr id="5" name="表格 4"/>
          <p:cNvGraphicFramePr>
            <a:graphicFrameLocks noGrp="1"/>
          </p:cNvGraphicFramePr>
          <p:nvPr>
            <p:custDataLst>
              <p:tags r:id="rId3"/>
            </p:custDataLst>
          </p:nvPr>
        </p:nvGraphicFramePr>
        <p:xfrm>
          <a:off x="304800" y="1985010"/>
          <a:ext cx="8439785" cy="4128770"/>
        </p:xfrm>
        <a:graphic>
          <a:graphicData uri="http://schemas.openxmlformats.org/drawingml/2006/table">
            <a:tbl>
              <a:tblPr firstRow="1" bandRow="1"/>
              <a:tblGrid>
                <a:gridCol w="1080135"/>
                <a:gridCol w="1651000"/>
                <a:gridCol w="1652270"/>
                <a:gridCol w="1352550"/>
                <a:gridCol w="1351915"/>
                <a:gridCol w="1351915"/>
              </a:tblGrid>
              <a:tr h="354965">
                <a:tc>
                  <a:txBody>
                    <a:bodyPr/>
                    <a:lstStyle>
                      <a:lvl1pPr marL="0" algn="l" defTabSz="914400" rtl="0" eaLnBrk="1" latinLnBrk="0" hangingPunct="1">
                        <a:defRPr sz="1800" b="1" kern="1200">
                          <a:solidFill>
                            <a:schemeClr val="lt1"/>
                          </a:solidFill>
                          <a:latin typeface="Calibri" panose="020F0502020204030204"/>
                          <a:ea typeface="微软雅黑" panose="020B0503020204020204" charset="-122"/>
                        </a:defRPr>
                      </a:lvl1pPr>
                      <a:lvl2pPr marL="457200" algn="l" defTabSz="914400" rtl="0" eaLnBrk="1" latinLnBrk="0" hangingPunct="1">
                        <a:defRPr sz="1800" b="1" kern="1200">
                          <a:solidFill>
                            <a:schemeClr val="lt1"/>
                          </a:solidFill>
                          <a:latin typeface="Calibri" panose="020F0502020204030204"/>
                          <a:ea typeface="微软雅黑" panose="020B0503020204020204" charset="-122"/>
                        </a:defRPr>
                      </a:lvl2pPr>
                      <a:lvl3pPr marL="914400" algn="l" defTabSz="914400" rtl="0" eaLnBrk="1" latinLnBrk="0" hangingPunct="1">
                        <a:defRPr sz="1800" b="1" kern="1200">
                          <a:solidFill>
                            <a:schemeClr val="lt1"/>
                          </a:solidFill>
                          <a:latin typeface="Calibri" panose="020F0502020204030204"/>
                          <a:ea typeface="微软雅黑" panose="020B0503020204020204" charset="-122"/>
                        </a:defRPr>
                      </a:lvl3pPr>
                      <a:lvl4pPr marL="1371600" algn="l" defTabSz="914400" rtl="0" eaLnBrk="1" latinLnBrk="0" hangingPunct="1">
                        <a:defRPr sz="1800" b="1" kern="1200">
                          <a:solidFill>
                            <a:schemeClr val="lt1"/>
                          </a:solidFill>
                          <a:latin typeface="Calibri" panose="020F0502020204030204"/>
                          <a:ea typeface="微软雅黑" panose="020B0503020204020204" charset="-122"/>
                        </a:defRPr>
                      </a:lvl4pPr>
                      <a:lvl5pPr marL="1828800" algn="l" defTabSz="914400" rtl="0" eaLnBrk="1" latinLnBrk="0" hangingPunct="1">
                        <a:defRPr sz="1800" b="1" kern="1200">
                          <a:solidFill>
                            <a:schemeClr val="lt1"/>
                          </a:solidFill>
                          <a:latin typeface="Calibri" panose="020F0502020204030204"/>
                          <a:ea typeface="微软雅黑" panose="020B0503020204020204" charset="-122"/>
                        </a:defRPr>
                      </a:lvl5pPr>
                      <a:lvl6pPr marL="2286000" algn="l" defTabSz="914400" rtl="0" eaLnBrk="1" latinLnBrk="0" hangingPunct="1">
                        <a:defRPr sz="1800" b="1" kern="1200">
                          <a:solidFill>
                            <a:schemeClr val="lt1"/>
                          </a:solidFill>
                          <a:latin typeface="Calibri" panose="020F0502020204030204"/>
                          <a:ea typeface="微软雅黑" panose="020B0503020204020204" charset="-122"/>
                        </a:defRPr>
                      </a:lvl6pPr>
                      <a:lvl7pPr marL="2743200" algn="l" defTabSz="914400" rtl="0" eaLnBrk="1" latinLnBrk="0" hangingPunct="1">
                        <a:defRPr sz="1800" b="1" kern="1200">
                          <a:solidFill>
                            <a:schemeClr val="lt1"/>
                          </a:solidFill>
                          <a:latin typeface="Calibri" panose="020F0502020204030204"/>
                          <a:ea typeface="微软雅黑" panose="020B0503020204020204" charset="-122"/>
                        </a:defRPr>
                      </a:lvl7pPr>
                      <a:lvl8pPr marL="3200400" algn="l" defTabSz="914400" rtl="0" eaLnBrk="1" latinLnBrk="0" hangingPunct="1">
                        <a:defRPr sz="1800" b="1" kern="1200">
                          <a:solidFill>
                            <a:schemeClr val="lt1"/>
                          </a:solidFill>
                          <a:latin typeface="Calibri" panose="020F0502020204030204"/>
                          <a:ea typeface="微软雅黑" panose="020B0503020204020204" charset="-122"/>
                        </a:defRPr>
                      </a:lvl8pPr>
                      <a:lvl9pPr marL="3657600" algn="l" defTabSz="914400" rtl="0" eaLnBrk="1" latinLnBrk="0" hangingPunct="1">
                        <a:defRPr sz="1800" b="1" kern="1200">
                          <a:solidFill>
                            <a:schemeClr val="lt1"/>
                          </a:solidFill>
                          <a:latin typeface="Calibri" panose="020F0502020204030204"/>
                          <a:ea typeface="微软雅黑" panose="020B0503020204020204" charset="-122"/>
                        </a:defRPr>
                      </a:lvl9pPr>
                    </a:lstStyle>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断裂点</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p>
                      <a:pPr marL="0" algn="ctr" defTabSz="914400" rtl="0" eaLnBrk="1" latinLnBrk="0" hangingPunct="1">
                        <a:buNone/>
                      </a:pPr>
                      <a:r>
                        <a:rPr lang="zh-CN" altLang="en-US" sz="1600" b="1" kern="1200" dirty="0">
                          <a:solidFill>
                            <a:schemeClr val="lt1"/>
                          </a:solidFill>
                          <a:latin typeface="微软雅黑" panose="020B0503020204020204" charset="-122"/>
                          <a:ea typeface="微软雅黑" panose="020B0503020204020204" charset="-122"/>
                          <a:cs typeface="+mn-cs"/>
                        </a:rPr>
                        <a:t>规划负责人</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p>
                      <a:pPr marL="0" algn="ctr" defTabSz="914400" rtl="0" eaLnBrk="1" latinLnBrk="0" hangingPunct="1">
                        <a:buNone/>
                      </a:pPr>
                      <a:r>
                        <a:rPr lang="zh-CN" altLang="en-US" sz="1600" b="1" kern="1200" dirty="0">
                          <a:solidFill>
                            <a:schemeClr val="lt1"/>
                          </a:solidFill>
                          <a:latin typeface="微软雅黑" panose="020B0503020204020204" charset="-122"/>
                          <a:ea typeface="微软雅黑" panose="020B0503020204020204" charset="-122"/>
                          <a:cs typeface="+mn-cs"/>
                        </a:rPr>
                        <a:t>起止时间</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ea typeface="微软雅黑" panose="020B0503020204020204" charset="-122"/>
                        </a:defRPr>
                      </a:lvl1pPr>
                      <a:lvl2pPr marL="457200" algn="l" defTabSz="914400" rtl="0" eaLnBrk="1" latinLnBrk="0" hangingPunct="1">
                        <a:defRPr sz="1800" b="1" kern="1200">
                          <a:solidFill>
                            <a:schemeClr val="lt1"/>
                          </a:solidFill>
                          <a:latin typeface="Calibri" panose="020F0502020204030204"/>
                          <a:ea typeface="微软雅黑" panose="020B0503020204020204" charset="-122"/>
                        </a:defRPr>
                      </a:lvl2pPr>
                      <a:lvl3pPr marL="914400" algn="l" defTabSz="914400" rtl="0" eaLnBrk="1" latinLnBrk="0" hangingPunct="1">
                        <a:defRPr sz="1800" b="1" kern="1200">
                          <a:solidFill>
                            <a:schemeClr val="lt1"/>
                          </a:solidFill>
                          <a:latin typeface="Calibri" panose="020F0502020204030204"/>
                          <a:ea typeface="微软雅黑" panose="020B0503020204020204" charset="-122"/>
                        </a:defRPr>
                      </a:lvl3pPr>
                      <a:lvl4pPr marL="1371600" algn="l" defTabSz="914400" rtl="0" eaLnBrk="1" latinLnBrk="0" hangingPunct="1">
                        <a:defRPr sz="1800" b="1" kern="1200">
                          <a:solidFill>
                            <a:schemeClr val="lt1"/>
                          </a:solidFill>
                          <a:latin typeface="Calibri" panose="020F0502020204030204"/>
                          <a:ea typeface="微软雅黑" panose="020B0503020204020204" charset="-122"/>
                        </a:defRPr>
                      </a:lvl4pPr>
                      <a:lvl5pPr marL="1828800" algn="l" defTabSz="914400" rtl="0" eaLnBrk="1" latinLnBrk="0" hangingPunct="1">
                        <a:defRPr sz="1800" b="1" kern="1200">
                          <a:solidFill>
                            <a:schemeClr val="lt1"/>
                          </a:solidFill>
                          <a:latin typeface="Calibri" panose="020F0502020204030204"/>
                          <a:ea typeface="微软雅黑" panose="020B0503020204020204" charset="-122"/>
                        </a:defRPr>
                      </a:lvl5pPr>
                      <a:lvl6pPr marL="2286000" algn="l" defTabSz="914400" rtl="0" eaLnBrk="1" latinLnBrk="0" hangingPunct="1">
                        <a:defRPr sz="1800" b="1" kern="1200">
                          <a:solidFill>
                            <a:schemeClr val="lt1"/>
                          </a:solidFill>
                          <a:latin typeface="Calibri" panose="020F0502020204030204"/>
                          <a:ea typeface="微软雅黑" panose="020B0503020204020204" charset="-122"/>
                        </a:defRPr>
                      </a:lvl6pPr>
                      <a:lvl7pPr marL="2743200" algn="l" defTabSz="914400" rtl="0" eaLnBrk="1" latinLnBrk="0" hangingPunct="1">
                        <a:defRPr sz="1800" b="1" kern="1200">
                          <a:solidFill>
                            <a:schemeClr val="lt1"/>
                          </a:solidFill>
                          <a:latin typeface="Calibri" panose="020F0502020204030204"/>
                          <a:ea typeface="微软雅黑" panose="020B0503020204020204" charset="-122"/>
                        </a:defRPr>
                      </a:lvl7pPr>
                      <a:lvl8pPr marL="3200400" algn="l" defTabSz="914400" rtl="0" eaLnBrk="1" latinLnBrk="0" hangingPunct="1">
                        <a:defRPr sz="1800" b="1" kern="1200">
                          <a:solidFill>
                            <a:schemeClr val="lt1"/>
                          </a:solidFill>
                          <a:latin typeface="Calibri" panose="020F0502020204030204"/>
                          <a:ea typeface="微软雅黑" panose="020B0503020204020204" charset="-122"/>
                        </a:defRPr>
                      </a:lvl8pPr>
                      <a:lvl9pPr marL="3657600" algn="l" defTabSz="914400" rtl="0" eaLnBrk="1" latinLnBrk="0" hangingPunct="1">
                        <a:defRPr sz="1800" b="1" kern="1200">
                          <a:solidFill>
                            <a:schemeClr val="lt1"/>
                          </a:solidFill>
                          <a:latin typeface="Calibri" panose="020F0502020204030204"/>
                          <a:ea typeface="微软雅黑" panose="020B0503020204020204" charset="-122"/>
                        </a:defRPr>
                      </a:lvl9pPr>
                    </a:lstStyle>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关键技术价值（商业</a:t>
                      </a:r>
                      <a:r>
                        <a:rPr lang="en-US" altLang="zh-CN" sz="1600" b="1" kern="1200" dirty="0">
                          <a:solidFill>
                            <a:schemeClr val="lt1"/>
                          </a:solidFill>
                          <a:latin typeface="微软雅黑" panose="020B0503020204020204" charset="-122"/>
                          <a:ea typeface="微软雅黑" panose="020B0503020204020204" charset="-122"/>
                          <a:cs typeface="+mn-cs"/>
                        </a:rPr>
                        <a:t>/</a:t>
                      </a:r>
                      <a:r>
                        <a:rPr lang="zh-CN" altLang="en-US" sz="1600" b="1" kern="1200" dirty="0">
                          <a:solidFill>
                            <a:schemeClr val="lt1"/>
                          </a:solidFill>
                          <a:latin typeface="微软雅黑" panose="020B0503020204020204" charset="-122"/>
                          <a:ea typeface="微软雅黑" panose="020B0503020204020204" charset="-122"/>
                          <a:cs typeface="+mn-cs"/>
                        </a:rPr>
                        <a:t>成本）</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ea typeface="微软雅黑" panose="020B0503020204020204" charset="-122"/>
                        </a:defRPr>
                      </a:lvl1pPr>
                      <a:lvl2pPr marL="457200" algn="l" defTabSz="914400" rtl="0" eaLnBrk="1" latinLnBrk="0" hangingPunct="1">
                        <a:defRPr sz="1800" b="1" kern="1200">
                          <a:solidFill>
                            <a:schemeClr val="lt1"/>
                          </a:solidFill>
                          <a:latin typeface="Calibri" panose="020F0502020204030204"/>
                          <a:ea typeface="微软雅黑" panose="020B0503020204020204" charset="-122"/>
                        </a:defRPr>
                      </a:lvl2pPr>
                      <a:lvl3pPr marL="914400" algn="l" defTabSz="914400" rtl="0" eaLnBrk="1" latinLnBrk="0" hangingPunct="1">
                        <a:defRPr sz="1800" b="1" kern="1200">
                          <a:solidFill>
                            <a:schemeClr val="lt1"/>
                          </a:solidFill>
                          <a:latin typeface="Calibri" panose="020F0502020204030204"/>
                          <a:ea typeface="微软雅黑" panose="020B0503020204020204" charset="-122"/>
                        </a:defRPr>
                      </a:lvl3pPr>
                      <a:lvl4pPr marL="1371600" algn="l" defTabSz="914400" rtl="0" eaLnBrk="1" latinLnBrk="0" hangingPunct="1">
                        <a:defRPr sz="1800" b="1" kern="1200">
                          <a:solidFill>
                            <a:schemeClr val="lt1"/>
                          </a:solidFill>
                          <a:latin typeface="Calibri" panose="020F0502020204030204"/>
                          <a:ea typeface="微软雅黑" panose="020B0503020204020204" charset="-122"/>
                        </a:defRPr>
                      </a:lvl4pPr>
                      <a:lvl5pPr marL="1828800" algn="l" defTabSz="914400" rtl="0" eaLnBrk="1" latinLnBrk="0" hangingPunct="1">
                        <a:defRPr sz="1800" b="1" kern="1200">
                          <a:solidFill>
                            <a:schemeClr val="lt1"/>
                          </a:solidFill>
                          <a:latin typeface="Calibri" panose="020F0502020204030204"/>
                          <a:ea typeface="微软雅黑" panose="020B0503020204020204" charset="-122"/>
                        </a:defRPr>
                      </a:lvl5pPr>
                      <a:lvl6pPr marL="2286000" algn="l" defTabSz="914400" rtl="0" eaLnBrk="1" latinLnBrk="0" hangingPunct="1">
                        <a:defRPr sz="1800" b="1" kern="1200">
                          <a:solidFill>
                            <a:schemeClr val="lt1"/>
                          </a:solidFill>
                          <a:latin typeface="Calibri" panose="020F0502020204030204"/>
                          <a:ea typeface="微软雅黑" panose="020B0503020204020204" charset="-122"/>
                        </a:defRPr>
                      </a:lvl6pPr>
                      <a:lvl7pPr marL="2743200" algn="l" defTabSz="914400" rtl="0" eaLnBrk="1" latinLnBrk="0" hangingPunct="1">
                        <a:defRPr sz="1800" b="1" kern="1200">
                          <a:solidFill>
                            <a:schemeClr val="lt1"/>
                          </a:solidFill>
                          <a:latin typeface="Calibri" panose="020F0502020204030204"/>
                          <a:ea typeface="微软雅黑" panose="020B0503020204020204" charset="-122"/>
                        </a:defRPr>
                      </a:lvl7pPr>
                      <a:lvl8pPr marL="3200400" algn="l" defTabSz="914400" rtl="0" eaLnBrk="1" latinLnBrk="0" hangingPunct="1">
                        <a:defRPr sz="1800" b="1" kern="1200">
                          <a:solidFill>
                            <a:schemeClr val="lt1"/>
                          </a:solidFill>
                          <a:latin typeface="Calibri" panose="020F0502020204030204"/>
                          <a:ea typeface="微软雅黑" panose="020B0503020204020204" charset="-122"/>
                        </a:defRPr>
                      </a:lvl8pPr>
                      <a:lvl9pPr marL="3657600" algn="l" defTabSz="914400" rtl="0" eaLnBrk="1" latinLnBrk="0" hangingPunct="1">
                        <a:defRPr sz="1800" b="1" kern="1200">
                          <a:solidFill>
                            <a:schemeClr val="lt1"/>
                          </a:solidFill>
                          <a:latin typeface="Calibri" panose="020F0502020204030204"/>
                          <a:ea typeface="微软雅黑" panose="020B0503020204020204" charset="-122"/>
                        </a:defRPr>
                      </a:lvl9pPr>
                    </a:lstStyle>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优先级</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ea typeface="微软雅黑" panose="020B0503020204020204" charset="-122"/>
                        </a:defRPr>
                      </a:lvl1pPr>
                      <a:lvl2pPr marL="457200" algn="l" defTabSz="914400" rtl="0" eaLnBrk="1" latinLnBrk="0" hangingPunct="1">
                        <a:defRPr sz="1800" b="1" kern="1200">
                          <a:solidFill>
                            <a:schemeClr val="lt1"/>
                          </a:solidFill>
                          <a:latin typeface="Calibri" panose="020F0502020204030204"/>
                          <a:ea typeface="微软雅黑" panose="020B0503020204020204" charset="-122"/>
                        </a:defRPr>
                      </a:lvl2pPr>
                      <a:lvl3pPr marL="914400" algn="l" defTabSz="914400" rtl="0" eaLnBrk="1" latinLnBrk="0" hangingPunct="1">
                        <a:defRPr sz="1800" b="1" kern="1200">
                          <a:solidFill>
                            <a:schemeClr val="lt1"/>
                          </a:solidFill>
                          <a:latin typeface="Calibri" panose="020F0502020204030204"/>
                          <a:ea typeface="微软雅黑" panose="020B0503020204020204" charset="-122"/>
                        </a:defRPr>
                      </a:lvl3pPr>
                      <a:lvl4pPr marL="1371600" algn="l" defTabSz="914400" rtl="0" eaLnBrk="1" latinLnBrk="0" hangingPunct="1">
                        <a:defRPr sz="1800" b="1" kern="1200">
                          <a:solidFill>
                            <a:schemeClr val="lt1"/>
                          </a:solidFill>
                          <a:latin typeface="Calibri" panose="020F0502020204030204"/>
                          <a:ea typeface="微软雅黑" panose="020B0503020204020204" charset="-122"/>
                        </a:defRPr>
                      </a:lvl4pPr>
                      <a:lvl5pPr marL="1828800" algn="l" defTabSz="914400" rtl="0" eaLnBrk="1" latinLnBrk="0" hangingPunct="1">
                        <a:defRPr sz="1800" b="1" kern="1200">
                          <a:solidFill>
                            <a:schemeClr val="lt1"/>
                          </a:solidFill>
                          <a:latin typeface="Calibri" panose="020F0502020204030204"/>
                          <a:ea typeface="微软雅黑" panose="020B0503020204020204" charset="-122"/>
                        </a:defRPr>
                      </a:lvl5pPr>
                      <a:lvl6pPr marL="2286000" algn="l" defTabSz="914400" rtl="0" eaLnBrk="1" latinLnBrk="0" hangingPunct="1">
                        <a:defRPr sz="1800" b="1" kern="1200">
                          <a:solidFill>
                            <a:schemeClr val="lt1"/>
                          </a:solidFill>
                          <a:latin typeface="Calibri" panose="020F0502020204030204"/>
                          <a:ea typeface="微软雅黑" panose="020B0503020204020204" charset="-122"/>
                        </a:defRPr>
                      </a:lvl6pPr>
                      <a:lvl7pPr marL="2743200" algn="l" defTabSz="914400" rtl="0" eaLnBrk="1" latinLnBrk="0" hangingPunct="1">
                        <a:defRPr sz="1800" b="1" kern="1200">
                          <a:solidFill>
                            <a:schemeClr val="lt1"/>
                          </a:solidFill>
                          <a:latin typeface="Calibri" panose="020F0502020204030204"/>
                          <a:ea typeface="微软雅黑" panose="020B0503020204020204" charset="-122"/>
                        </a:defRPr>
                      </a:lvl7pPr>
                      <a:lvl8pPr marL="3200400" algn="l" defTabSz="914400" rtl="0" eaLnBrk="1" latinLnBrk="0" hangingPunct="1">
                        <a:defRPr sz="1800" b="1" kern="1200">
                          <a:solidFill>
                            <a:schemeClr val="lt1"/>
                          </a:solidFill>
                          <a:latin typeface="Calibri" panose="020F0502020204030204"/>
                          <a:ea typeface="微软雅黑" panose="020B0503020204020204" charset="-122"/>
                        </a:defRPr>
                      </a:lvl8pPr>
                      <a:lvl9pPr marL="3657600" algn="l" defTabSz="914400" rtl="0" eaLnBrk="1" latinLnBrk="0" hangingPunct="1">
                        <a:defRPr sz="1800" b="1" kern="1200">
                          <a:solidFill>
                            <a:schemeClr val="lt1"/>
                          </a:solidFill>
                          <a:latin typeface="Calibri" panose="020F0502020204030204"/>
                          <a:ea typeface="微软雅黑" panose="020B0503020204020204" charset="-122"/>
                        </a:defRPr>
                      </a:lvl9pPr>
                    </a:lstStyle>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预算资源</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r>
              <a:tr h="650240">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pPr lvl="0">
                        <a:lnSpc>
                          <a:spcPct val="100000"/>
                        </a:lnSpc>
                        <a:spcBef>
                          <a:spcPct val="0"/>
                        </a:spcBef>
                        <a:spcAft>
                          <a:spcPct val="35000"/>
                        </a:spcAft>
                      </a:pPr>
                      <a:endParaRPr lang="zh-CN" altLang="en-US" sz="1200" b="0" dirty="0">
                        <a:solidFill>
                          <a:schemeClr val="tx1"/>
                        </a:solidFill>
                        <a:sym typeface="+mn-ea"/>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p>
                      <a:pPr>
                        <a:buNone/>
                      </a:pPr>
                      <a:endParaRPr lang="zh-CN" altLang="en-US" sz="1200" b="0" kern="1200" dirty="0">
                        <a:solidFill>
                          <a:schemeClr val="tx1"/>
                        </a:solidFill>
                        <a:latin typeface="微软雅黑" panose="020B0503020204020204" charset="-122"/>
                        <a:ea typeface="微软雅黑" panose="020B0503020204020204" charset="-122"/>
                        <a:cs typeface="+mn-cs"/>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p>
                      <a:pPr>
                        <a:buNone/>
                      </a:pPr>
                      <a:endParaRPr lang="en-US" altLang="zh-CN" sz="1200" b="0" kern="1200" dirty="0">
                        <a:solidFill>
                          <a:schemeClr val="tx1"/>
                        </a:solidFill>
                        <a:latin typeface="微软雅黑" panose="020B0503020204020204" charset="-122"/>
                        <a:ea typeface="微软雅黑" panose="020B0503020204020204" charset="-122"/>
                        <a:cs typeface="+mn-cs"/>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sz="1200" b="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sz="1200" b="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en-US" altLang="zh-CN" sz="1200" b="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r>
              <a:tr h="387350">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en-US" altLang="zh-CN" sz="1200" b="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p>
                      <a:pPr>
                        <a:buNone/>
                      </a:pPr>
                      <a:endParaRPr lang="zh-CN" altLang="en-US" sz="1200" b="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p>
                      <a:pPr>
                        <a:buNone/>
                      </a:pPr>
                      <a:endParaRPr lang="en-US" altLang="zh-CN" sz="1200" b="0" kern="1200" dirty="0">
                        <a:solidFill>
                          <a:schemeClr val="tx1"/>
                        </a:solidFill>
                        <a:latin typeface="微软雅黑" panose="020B0503020204020204" charset="-122"/>
                        <a:ea typeface="微软雅黑" panose="020B0503020204020204" charset="-122"/>
                        <a:cs typeface="+mn-cs"/>
                        <a:sym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sz="1200" b="0" dirty="0">
                        <a:solidFill>
                          <a:schemeClr val="tx1"/>
                        </a:solidFill>
                        <a:sym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sz="1200" b="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en-US" altLang="zh-CN" sz="1200" b="0" dirty="0">
                        <a:solidFill>
                          <a:schemeClr val="tx1"/>
                        </a:solidFill>
                        <a:sym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r>
              <a:tr h="671195">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sz="1200" b="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p>
                      <a:pPr>
                        <a:buNone/>
                      </a:pPr>
                      <a:endParaRPr lang="zh-CN" altLang="en-US" sz="1200" b="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p>
                      <a:pPr>
                        <a:buNone/>
                      </a:pPr>
                      <a:endParaRPr lang="en-US" altLang="zh-CN" sz="1200" b="0" kern="1200" dirty="0">
                        <a:solidFill>
                          <a:schemeClr val="tx1"/>
                        </a:solidFill>
                        <a:latin typeface="微软雅黑" panose="020B0503020204020204" charset="-122"/>
                        <a:ea typeface="微软雅黑" panose="020B0503020204020204" charset="-122"/>
                        <a:cs typeface="+mn-cs"/>
                        <a:sym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sz="1200" b="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sz="1200" b="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en-US" altLang="zh-CN" sz="1200" b="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r>
              <a:tr h="387350">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p>
                      <a:pPr>
                        <a:buNone/>
                      </a:pP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p>
                      <a:pPr>
                        <a:buNone/>
                      </a:pP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r>
              <a:tr h="386715">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p>
                      <a:pPr>
                        <a:buNone/>
                      </a:pP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p>
                      <a:pPr>
                        <a:buNone/>
                      </a:pP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FD5EA"/>
                    </a:solidFill>
                  </a:tcPr>
                </a:tc>
              </a:tr>
              <a:tr h="387350">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p>
                      <a:pPr>
                        <a:buNone/>
                      </a:pP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p>
                      <a:pPr>
                        <a:buNone/>
                      </a:pP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c>
                  <a:txBody>
                    <a:bodyPr/>
                    <a:lstStyle>
                      <a:lvl1pPr marL="0" algn="l" defTabSz="914400" rtl="0" eaLnBrk="1" latinLnBrk="0" hangingPunct="1">
                        <a:defRPr sz="1800" kern="1200">
                          <a:solidFill>
                            <a:schemeClr val="dk1"/>
                          </a:solidFill>
                          <a:latin typeface="Calibri" panose="020F0502020204030204"/>
                          <a:ea typeface="微软雅黑" panose="020B0503020204020204" charset="-122"/>
                        </a:defRPr>
                      </a:lvl1pPr>
                      <a:lvl2pPr marL="457200" algn="l" defTabSz="914400" rtl="0" eaLnBrk="1" latinLnBrk="0" hangingPunct="1">
                        <a:defRPr sz="1800" kern="1200">
                          <a:solidFill>
                            <a:schemeClr val="dk1"/>
                          </a:solidFill>
                          <a:latin typeface="Calibri" panose="020F0502020204030204"/>
                          <a:ea typeface="微软雅黑" panose="020B0503020204020204" charset="-122"/>
                        </a:defRPr>
                      </a:lvl2pPr>
                      <a:lvl3pPr marL="914400" algn="l" defTabSz="914400" rtl="0" eaLnBrk="1" latinLnBrk="0" hangingPunct="1">
                        <a:defRPr sz="1800" kern="1200">
                          <a:solidFill>
                            <a:schemeClr val="dk1"/>
                          </a:solidFill>
                          <a:latin typeface="Calibri" panose="020F0502020204030204"/>
                          <a:ea typeface="微软雅黑" panose="020B0503020204020204" charset="-122"/>
                        </a:defRPr>
                      </a:lvl3pPr>
                      <a:lvl4pPr marL="1371600" algn="l" defTabSz="914400" rtl="0" eaLnBrk="1" latinLnBrk="0" hangingPunct="1">
                        <a:defRPr sz="1800" kern="1200">
                          <a:solidFill>
                            <a:schemeClr val="dk1"/>
                          </a:solidFill>
                          <a:latin typeface="Calibri" panose="020F0502020204030204"/>
                          <a:ea typeface="微软雅黑" panose="020B0503020204020204" charset="-122"/>
                        </a:defRPr>
                      </a:lvl4pPr>
                      <a:lvl5pPr marL="1828800" algn="l" defTabSz="914400" rtl="0" eaLnBrk="1" latinLnBrk="0" hangingPunct="1">
                        <a:defRPr sz="1800" kern="1200">
                          <a:solidFill>
                            <a:schemeClr val="dk1"/>
                          </a:solidFill>
                          <a:latin typeface="Calibri" panose="020F0502020204030204"/>
                          <a:ea typeface="微软雅黑" panose="020B0503020204020204" charset="-122"/>
                        </a:defRPr>
                      </a:lvl5pPr>
                      <a:lvl6pPr marL="2286000" algn="l" defTabSz="914400" rtl="0" eaLnBrk="1" latinLnBrk="0" hangingPunct="1">
                        <a:defRPr sz="1800" kern="1200">
                          <a:solidFill>
                            <a:schemeClr val="dk1"/>
                          </a:solidFill>
                          <a:latin typeface="Calibri" panose="020F0502020204030204"/>
                          <a:ea typeface="微软雅黑" panose="020B0503020204020204" charset="-122"/>
                        </a:defRPr>
                      </a:lvl6pPr>
                      <a:lvl7pPr marL="2743200" algn="l" defTabSz="914400" rtl="0" eaLnBrk="1" latinLnBrk="0" hangingPunct="1">
                        <a:defRPr sz="1800" kern="1200">
                          <a:solidFill>
                            <a:schemeClr val="dk1"/>
                          </a:solidFill>
                          <a:latin typeface="Calibri" panose="020F0502020204030204"/>
                          <a:ea typeface="微软雅黑" panose="020B0503020204020204" charset="-122"/>
                        </a:defRPr>
                      </a:lvl7pPr>
                      <a:lvl8pPr marL="3200400" algn="l" defTabSz="914400" rtl="0" eaLnBrk="1" latinLnBrk="0" hangingPunct="1">
                        <a:defRPr sz="1800" kern="1200">
                          <a:solidFill>
                            <a:schemeClr val="dk1"/>
                          </a:solidFill>
                          <a:latin typeface="Calibri" panose="020F0502020204030204"/>
                          <a:ea typeface="微软雅黑" panose="020B0503020204020204" charset="-122"/>
                        </a:defRPr>
                      </a:lvl8pPr>
                      <a:lvl9pPr marL="3657600" algn="l" defTabSz="914400" rtl="0" eaLnBrk="1" latinLnBrk="0" hangingPunct="1">
                        <a:defRPr sz="1800" kern="1200">
                          <a:solidFill>
                            <a:schemeClr val="dk1"/>
                          </a:solidFill>
                          <a:latin typeface="Calibri" panose="020F0502020204030204"/>
                          <a:ea typeface="微软雅黑" panose="020B0503020204020204" charset="-122"/>
                        </a:defRPr>
                      </a:lvl9pPr>
                    </a:lstStyle>
                    <a:p>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BF5"/>
                    </a:solidFill>
                  </a:tcPr>
                </a:tc>
              </a:tr>
            </a:tbl>
          </a:graphicData>
        </a:graphic>
      </p:graphicFrame>
      <p:sp>
        <p:nvSpPr>
          <p:cNvPr id="24" name="文本框 23"/>
          <p:cNvSpPr txBox="1"/>
          <p:nvPr>
            <p:custDataLst>
              <p:tags r:id="rId4"/>
            </p:custDataLst>
          </p:nvPr>
        </p:nvSpPr>
        <p:spPr>
          <a:xfrm>
            <a:off x="304800" y="990600"/>
            <a:ext cx="8610600" cy="1198880"/>
          </a:xfrm>
          <a:prstGeom prst="rect">
            <a:avLst/>
          </a:prstGeom>
          <a:noFill/>
        </p:spPr>
        <p:txBody>
          <a:bodyPr wrap="square" rtlCol="0">
            <a:spAutoFit/>
          </a:bodyPr>
          <a:lstStyle>
            <a:defPPr>
              <a:defRPr lang="zh-CN"/>
            </a:defPPr>
            <a:lvl1pPr>
              <a:lnSpc>
                <a:spcPct val="150000"/>
              </a:lnSpc>
              <a:defRPr sz="1600" i="1">
                <a:solidFill>
                  <a:schemeClr val="accent1">
                    <a:lumMod val="75000"/>
                  </a:schemeClr>
                </a:solidFill>
                <a:latin typeface="微软雅黑" panose="020B0503020204020204" charset="-122"/>
                <a:ea typeface="微软雅黑" panose="020B0503020204020204" charset="-122"/>
              </a:defRPr>
            </a:lvl1pPr>
          </a:lstStyle>
          <a:p>
            <a:r>
              <a:rPr lang="zh-CN" altLang="en-US" dirty="0">
                <a:sym typeface="+mn-ea"/>
              </a:rPr>
              <a:t>描述：与战略竞争对手“形成差距、拉开差距、保持差距”的技术措施，通过在技术上领先友商，造成在市场上断裂友商，能将技术优势转换成市场胜势的解决方案、产品、平台和关键技术。</a:t>
            </a:r>
            <a:endParaRPr lang="zh-CN" altLang="en-US"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内容占位符 2"/>
          <p:cNvSpPr/>
          <p:nvPr>
            <p:custDataLst>
              <p:tags r:id="rId1"/>
            </p:custDataLst>
          </p:nvPr>
        </p:nvSpPr>
        <p:spPr>
          <a:xfrm>
            <a:off x="838200" y="838200"/>
            <a:ext cx="7467600" cy="5105400"/>
          </a:xfrm>
          <a:prstGeom prst="rect">
            <a:avLst/>
          </a:prstGeom>
          <a:noFill/>
          <a:ln w="9525">
            <a:noFill/>
          </a:ln>
        </p:spPr>
        <p:txBody>
          <a:bodyPr anchor="t"/>
          <a:p>
            <a:pPr marL="342900" indent="-342900">
              <a:lnSpc>
                <a:spcPct val="140000"/>
              </a:lnSpc>
              <a:spcBef>
                <a:spcPts val="965"/>
              </a:spcBef>
            </a:pPr>
            <a:endParaRPr lang="en-US" altLang="x-none" sz="2800" dirty="0">
              <a:latin typeface="黑体" panose="02010609060101010101" pitchFamily="1" charset="-122"/>
              <a:ea typeface="华文细黑" panose="02010600040101010101" pitchFamily="2" charset="-122"/>
            </a:endParaRPr>
          </a:p>
          <a:p>
            <a:pPr marL="342900" indent="-342900">
              <a:lnSpc>
                <a:spcPct val="140000"/>
              </a:lnSpc>
              <a:spcBef>
                <a:spcPts val="965"/>
              </a:spcBef>
            </a:pPr>
            <a:r>
              <a:rPr lang="zh-CN" altLang="en-US" sz="3200" dirty="0">
                <a:latin typeface="黑体" panose="02010609060101010101" pitchFamily="1" charset="-122"/>
                <a:ea typeface="华文细黑" panose="02010600040101010101" pitchFamily="2" charset="-122"/>
              </a:rPr>
              <a:t>一、上期技术规划复盘</a:t>
            </a:r>
            <a:endParaRPr lang="zh-CN" altLang="en-US" sz="3200" dirty="0">
              <a:latin typeface="黑体" panose="02010609060101010101" pitchFamily="1" charset="-122"/>
              <a:ea typeface="华文细黑" panose="02010600040101010101" pitchFamily="2" charset="-122"/>
            </a:endParaRPr>
          </a:p>
          <a:p>
            <a:pPr marL="342900" indent="-342900">
              <a:lnSpc>
                <a:spcPct val="140000"/>
              </a:lnSpc>
              <a:spcBef>
                <a:spcPts val="965"/>
              </a:spcBef>
            </a:pPr>
            <a:r>
              <a:rPr lang="zh-CN" altLang="en-US" sz="3200" dirty="0">
                <a:latin typeface="黑体" panose="02010609060101010101" pitchFamily="1" charset="-122"/>
                <a:ea typeface="华文细黑" panose="02010600040101010101" pitchFamily="2" charset="-122"/>
              </a:rPr>
              <a:t>二、技术洞察和竞争分析</a:t>
            </a:r>
            <a:endParaRPr lang="en-US" altLang="x-none" sz="3200" dirty="0">
              <a:latin typeface="黑体" panose="02010609060101010101" pitchFamily="1" charset="-122"/>
              <a:ea typeface="华文细黑" panose="02010600040101010101" pitchFamily="2" charset="-122"/>
            </a:endParaRPr>
          </a:p>
          <a:p>
            <a:pPr marL="342900" indent="-342900">
              <a:lnSpc>
                <a:spcPct val="140000"/>
              </a:lnSpc>
              <a:spcBef>
                <a:spcPts val="965"/>
              </a:spcBef>
            </a:pPr>
            <a:r>
              <a:rPr lang="zh-CN" altLang="en-US" sz="3200" dirty="0">
                <a:latin typeface="黑体" panose="02010609060101010101" pitchFamily="1" charset="-122"/>
                <a:ea typeface="华文细黑" panose="02010600040101010101" pitchFamily="2" charset="-122"/>
              </a:rPr>
              <a:t>三、技术设计和规划</a:t>
            </a:r>
            <a:endParaRPr lang="zh-CN" altLang="en-US" sz="3200" dirty="0">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zh-CN" altLang="en-US" sz="3200" dirty="0">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32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28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3200" dirty="0">
              <a:latin typeface="Calibri" panose="020F0502020204030204" pitchFamily="2"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custDataLst>
              <p:tags r:id="rId2"/>
            </p:custDataLst>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3" name="文本框 4"/>
          <p:cNvSpPr txBox="1"/>
          <p:nvPr>
            <p:custDataLst>
              <p:tags r:id="rId3"/>
            </p:custDataLst>
          </p:nvPr>
        </p:nvSpPr>
        <p:spPr>
          <a:xfrm>
            <a:off x="117475" y="530225"/>
            <a:ext cx="8909685" cy="2676525"/>
          </a:xfrm>
          <a:prstGeom prst="rect">
            <a:avLst/>
          </a:prstGeom>
          <a:noFill/>
          <a:ln w="9525">
            <a:noFill/>
          </a:ln>
        </p:spPr>
        <p:txBody>
          <a:bodyPr wrap="square" anchor="t">
            <a:spAutoFit/>
          </a:bodyPr>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
        <p:nvSpPr>
          <p:cNvPr id="8" name="文本框 4"/>
          <p:cNvSpPr txBox="1"/>
          <p:nvPr/>
        </p:nvSpPr>
        <p:spPr>
          <a:xfrm>
            <a:off x="155575" y="530225"/>
            <a:ext cx="8909685" cy="460375"/>
          </a:xfrm>
          <a:prstGeom prst="rect">
            <a:avLst/>
          </a:prstGeom>
          <a:noFill/>
          <a:ln w="9525">
            <a:noFill/>
          </a:ln>
        </p:spPr>
        <p:txBody>
          <a:bodyPr wrap="square" anchor="t">
            <a:spAutoFit/>
          </a:bodyPr>
          <a:p>
            <a:r>
              <a:rPr lang="zh-CN" altLang="en-US" sz="2400" b="1" dirty="0">
                <a:solidFill>
                  <a:srgbClr val="FF0000"/>
                </a:solidFill>
                <a:latin typeface="微软雅黑" panose="020B0503020204020204" charset="-122"/>
                <a:ea typeface="微软雅黑" panose="020B0503020204020204" charset="-122"/>
                <a:sym typeface="Arial" panose="020B0604020202020204" pitchFamily="34" charset="0"/>
              </a:rPr>
              <a:t>技术项目清单</a:t>
            </a:r>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（必填，包括研究院、平台部、能力部、产品线的）</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
        <p:nvSpPr>
          <p:cNvPr id="24" name="文本框 23"/>
          <p:cNvSpPr txBox="1"/>
          <p:nvPr>
            <p:custDataLst>
              <p:tags r:id="rId4"/>
            </p:custDataLst>
          </p:nvPr>
        </p:nvSpPr>
        <p:spPr>
          <a:xfrm>
            <a:off x="304800" y="990600"/>
            <a:ext cx="8610600" cy="3415030"/>
          </a:xfrm>
          <a:prstGeom prst="rect">
            <a:avLst/>
          </a:prstGeom>
          <a:noFill/>
        </p:spPr>
        <p:txBody>
          <a:bodyPr wrap="square" rtlCol="0">
            <a:spAutoFit/>
          </a:bodyPr>
          <a:lstStyle>
            <a:defPPr>
              <a:defRPr lang="zh-CN"/>
            </a:defPPr>
            <a:lvl1pPr>
              <a:lnSpc>
                <a:spcPct val="150000"/>
              </a:lnSpc>
              <a:defRPr sz="1600" i="1">
                <a:solidFill>
                  <a:schemeClr val="accent1">
                    <a:lumMod val="75000"/>
                  </a:schemeClr>
                </a:solidFill>
                <a:latin typeface="微软雅黑" panose="020B0503020204020204" charset="-122"/>
                <a:ea typeface="微软雅黑" panose="020B0503020204020204" charset="-122"/>
              </a:defRPr>
            </a:lvl1pPr>
          </a:lstStyle>
          <a:p>
            <a:r>
              <a:rPr lang="zh-CN" altLang="en-US" dirty="0">
                <a:sym typeface="+mn-ea"/>
              </a:rPr>
              <a:t>描述：请详细罗列技术</a:t>
            </a:r>
            <a:r>
              <a:rPr lang="en-US" altLang="zh-CN" dirty="0">
                <a:sym typeface="+mn-ea"/>
              </a:rPr>
              <a:t>BP</a:t>
            </a:r>
            <a:r>
              <a:rPr lang="zh-CN" altLang="en-US" dirty="0">
                <a:sym typeface="+mn-ea"/>
              </a:rPr>
              <a:t>项目清单，包括所有版本项目、预研项目等。</a:t>
            </a:r>
            <a:endParaRPr lang="zh-CN" altLang="en-US" dirty="0">
              <a:sym typeface="+mn-ea"/>
            </a:endParaRPr>
          </a:p>
          <a:p>
            <a:r>
              <a:rPr lang="en-US" altLang="zh-CN" dirty="0">
                <a:sym typeface="+mn-ea"/>
              </a:rPr>
              <a:t>1. </a:t>
            </a:r>
            <a:r>
              <a:rPr lang="zh-CN" altLang="en-US" dirty="0">
                <a:sym typeface="+mn-ea"/>
              </a:rPr>
              <a:t>版本路标</a:t>
            </a:r>
            <a:r>
              <a:rPr lang="en-US" altLang="zh-CN" dirty="0">
                <a:sym typeface="+mn-ea"/>
              </a:rPr>
              <a:t>RoadMap</a:t>
            </a:r>
            <a:endParaRPr lang="zh-CN" altLang="en-US" dirty="0">
              <a:sym typeface="+mn-ea"/>
            </a:endParaRPr>
          </a:p>
          <a:p>
            <a:r>
              <a:rPr lang="en-US" altLang="zh-CN" dirty="0">
                <a:sym typeface="+mn-ea"/>
              </a:rPr>
              <a:t>2.</a:t>
            </a:r>
            <a:r>
              <a:rPr lang="zh-CN" altLang="en-US" dirty="0">
                <a:sym typeface="+mn-ea"/>
              </a:rPr>
              <a:t>预研请使用</a:t>
            </a:r>
            <a:r>
              <a:rPr lang="zh-CN" altLang="en-US" b="1" dirty="0">
                <a:sym typeface="+mn-ea"/>
              </a:rPr>
              <a:t>预研分类</a:t>
            </a:r>
            <a:r>
              <a:rPr lang="zh-CN" altLang="en-US" dirty="0">
                <a:sym typeface="+mn-ea"/>
              </a:rPr>
              <a:t>：开发一代（</a:t>
            </a:r>
            <a:r>
              <a:rPr lang="en-US" altLang="zh-CN" dirty="0">
                <a:sym typeface="+mn-ea"/>
              </a:rPr>
              <a:t>C</a:t>
            </a:r>
            <a:r>
              <a:rPr lang="zh-CN" altLang="en-US" dirty="0">
                <a:sym typeface="+mn-ea"/>
              </a:rPr>
              <a:t>）、预研二代（</a:t>
            </a:r>
            <a:r>
              <a:rPr lang="en-US" altLang="zh-CN" dirty="0">
                <a:sym typeface="+mn-ea"/>
              </a:rPr>
              <a:t>B</a:t>
            </a:r>
            <a:r>
              <a:rPr lang="zh-CN" altLang="en-US" dirty="0">
                <a:sym typeface="+mn-ea"/>
              </a:rPr>
              <a:t>）、储备三代（</a:t>
            </a:r>
            <a:r>
              <a:rPr lang="en-US" altLang="zh-CN" dirty="0">
                <a:sym typeface="+mn-ea"/>
              </a:rPr>
              <a:t>A</a:t>
            </a:r>
            <a:r>
              <a:rPr lang="zh-CN" altLang="en-US" dirty="0">
                <a:sym typeface="+mn-ea"/>
              </a:rPr>
              <a:t>）填写</a:t>
            </a:r>
            <a:r>
              <a:rPr lang="zh-CN" altLang="en-US" b="1" dirty="0">
                <a:sym typeface="+mn-ea"/>
              </a:rPr>
              <a:t>项目分类栏</a:t>
            </a:r>
            <a:r>
              <a:rPr lang="en-US" altLang="zh-CN" dirty="0">
                <a:sym typeface="+mn-ea"/>
              </a:rPr>
              <a:t>.</a:t>
            </a:r>
            <a:endParaRPr lang="en-US" altLang="zh-CN" dirty="0">
              <a:sym typeface="+mn-ea"/>
            </a:endParaRPr>
          </a:p>
          <a:p>
            <a:r>
              <a:rPr lang="en-US" altLang="zh-CN" dirty="0">
                <a:sym typeface="+mn-ea"/>
              </a:rPr>
              <a:t>3.</a:t>
            </a:r>
            <a:r>
              <a:rPr lang="zh-CN" altLang="en-US" dirty="0">
                <a:sym typeface="+mn-ea"/>
              </a:rPr>
              <a:t>请在</a:t>
            </a:r>
            <a:r>
              <a:rPr lang="zh-CN" altLang="en-US" b="1" dirty="0">
                <a:solidFill>
                  <a:srgbClr val="FF0000"/>
                </a:solidFill>
                <a:sym typeface="+mn-ea"/>
              </a:rPr>
              <a:t>优先级列标注是否为重点预研</a:t>
            </a:r>
            <a:r>
              <a:rPr lang="zh-CN" altLang="en-US" dirty="0">
                <a:sym typeface="+mn-ea"/>
              </a:rPr>
              <a:t>（版本化关键需求项目）。</a:t>
            </a:r>
            <a:endParaRPr lang="zh-CN" altLang="en-US" dirty="0">
              <a:sym typeface="+mn-ea"/>
            </a:endParaRPr>
          </a:p>
          <a:p>
            <a:r>
              <a:rPr lang="en-US" altLang="zh-CN" dirty="0">
                <a:sym typeface="+mn-ea"/>
              </a:rPr>
              <a:t>4.</a:t>
            </a:r>
            <a:r>
              <a:rPr lang="zh-CN" altLang="en-US" dirty="0">
                <a:sym typeface="+mn-ea"/>
              </a:rPr>
              <a:t>如果是重大创新项目</a:t>
            </a:r>
            <a:r>
              <a:rPr lang="en-US" altLang="zh-CN" dirty="0">
                <a:sym typeface="+mn-ea"/>
              </a:rPr>
              <a:t>,</a:t>
            </a:r>
            <a:r>
              <a:rPr lang="zh-CN" altLang="en-US" dirty="0">
                <a:sym typeface="+mn-ea"/>
              </a:rPr>
              <a:t>请标注</a:t>
            </a:r>
            <a:r>
              <a:rPr lang="zh-CN" altLang="en-US" b="1" dirty="0">
                <a:solidFill>
                  <a:srgbClr val="FF0000"/>
                </a:solidFill>
                <a:sym typeface="+mn-ea"/>
              </a:rPr>
              <a:t>同时将</a:t>
            </a:r>
            <a:r>
              <a:rPr lang="zh-CN" altLang="en-US" b="1" dirty="0">
                <a:sym typeface="+mn-ea"/>
              </a:rPr>
              <a:t>重大创新分类</a:t>
            </a:r>
            <a:r>
              <a:rPr lang="zh-CN" altLang="en-US" dirty="0">
                <a:sym typeface="+mn-ea"/>
              </a:rPr>
              <a:t>填写</a:t>
            </a:r>
            <a:r>
              <a:rPr lang="zh-CN" altLang="en-US" b="1" dirty="0">
                <a:sym typeface="+mn-ea"/>
              </a:rPr>
              <a:t>项目分类栏</a:t>
            </a:r>
            <a:r>
              <a:rPr lang="zh-CN" altLang="en-US" dirty="0">
                <a:sym typeface="+mn-ea"/>
              </a:rPr>
              <a:t>，并在</a:t>
            </a:r>
            <a:r>
              <a:rPr lang="zh-CN" altLang="en-US" b="1" dirty="0">
                <a:solidFill>
                  <a:srgbClr val="FF0000"/>
                </a:solidFill>
                <a:sym typeface="+mn-ea"/>
              </a:rPr>
              <a:t>同时在优先级列标填写重大创新</a:t>
            </a:r>
            <a:r>
              <a:rPr lang="zh-CN" altLang="en-US" dirty="0">
                <a:sym typeface="+mn-ea"/>
              </a:rPr>
              <a:t>。详细重大创新分类，请参考：</a:t>
            </a:r>
            <a:r>
              <a:rPr lang="zh-CN" altLang="en-US" dirty="0">
                <a:sym typeface="+mn-ea"/>
                <a:hlinkClick r:id="rId5" action="ppaction://hlinkfile"/>
              </a:rPr>
              <a:t>研发重大技术创新管理制度</a:t>
            </a:r>
            <a:endParaRPr lang="zh-CN" altLang="en-US" dirty="0">
              <a:sym typeface="+mn-ea"/>
              <a:hlinkClick r:id="rId5" action="ppaction://hlinkfile"/>
            </a:endParaRPr>
          </a:p>
          <a:p>
            <a:r>
              <a:rPr lang="zh-CN" altLang="en-US" dirty="0">
                <a:sym typeface="+mn-ea"/>
              </a:rPr>
              <a:t>请单独附件中台部门版本规划表中填写清单</a:t>
            </a:r>
            <a:endParaRPr lang="zh-CN" altLang="en-US" dirty="0">
              <a:sym typeface="+mn-ea"/>
            </a:endParaRPr>
          </a:p>
          <a:p>
            <a:endParaRPr lang="zh-CN" altLang="en-US" dirty="0">
              <a:sym typeface="+mn-ea"/>
            </a:endParaRPr>
          </a:p>
          <a:p>
            <a:endParaRPr lang="zh-CN" altLang="en-US" dirty="0">
              <a:sym typeface="+mn-ea"/>
            </a:endParaRPr>
          </a:p>
        </p:txBody>
      </p:sp>
      <p:graphicFrame>
        <p:nvGraphicFramePr>
          <p:cNvPr id="2" name="对象 1">
            <a:hlinkClick r:id="" action="ppaction://ole?verb="/>
          </p:cNvPr>
          <p:cNvGraphicFramePr>
            <a:graphicFrameLocks noChangeAspect="1"/>
          </p:cNvGraphicFramePr>
          <p:nvPr/>
        </p:nvGraphicFramePr>
        <p:xfrm>
          <a:off x="685800" y="3886200"/>
          <a:ext cx="4763770" cy="1469390"/>
        </p:xfrm>
        <a:graphic>
          <a:graphicData uri="http://schemas.openxmlformats.org/presentationml/2006/ole">
            <mc:AlternateContent xmlns:mc="http://schemas.openxmlformats.org/markup-compatibility/2006">
              <mc:Choice xmlns:v="urn:schemas-microsoft-com:vml" Requires="v">
                <p:oleObj spid="_x0000_s1025" name="" showAsIcon="1" r:id="rId6" imgW="971550" imgH="800100" progId="Excel.Sheet.12">
                  <p:embed/>
                </p:oleObj>
              </mc:Choice>
              <mc:Fallback>
                <p:oleObj name="" showAsIcon="1" r:id="rId6" imgW="971550" imgH="800100" progId="Excel.Sheet.12">
                  <p:embed/>
                  <p:pic>
                    <p:nvPicPr>
                      <p:cNvPr id="0" name="图片 1024"/>
                      <p:cNvPicPr/>
                      <p:nvPr/>
                    </p:nvPicPr>
                    <p:blipFill>
                      <a:blip r:embed="rId7"/>
                      <a:stretch>
                        <a:fillRect/>
                      </a:stretch>
                    </p:blipFill>
                    <p:spPr>
                      <a:xfrm>
                        <a:off x="685800" y="3886200"/>
                        <a:ext cx="4763770" cy="146939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custDataLst>
              <p:tags r:id="rId2"/>
            </p:custDataLst>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graphicFrame>
        <p:nvGraphicFramePr>
          <p:cNvPr id="2" name="表格 25"/>
          <p:cNvGraphicFramePr>
            <a:graphicFrameLocks noGrp="1"/>
          </p:cNvGraphicFramePr>
          <p:nvPr>
            <p:custDataLst>
              <p:tags r:id="rId3"/>
            </p:custDataLst>
          </p:nvPr>
        </p:nvGraphicFramePr>
        <p:xfrm>
          <a:off x="518160" y="1962785"/>
          <a:ext cx="8409940" cy="2400300"/>
        </p:xfrm>
        <a:graphic>
          <a:graphicData uri="http://schemas.openxmlformats.org/drawingml/2006/table">
            <a:tbl>
              <a:tblPr firstRow="1" bandRow="1">
                <a:tableStyleId>{5C22544A-7EE6-4342-B048-85BDC9FD1C3A}</a:tableStyleId>
              </a:tblPr>
              <a:tblGrid>
                <a:gridCol w="2009775"/>
                <a:gridCol w="2195195"/>
                <a:gridCol w="4204970"/>
              </a:tblGrid>
              <a:tr h="396240">
                <a:tc>
                  <a:txBody>
                    <a:bodyPr/>
                    <a:lstStyle/>
                    <a:p>
                      <a:pPr algn="ctr"/>
                      <a:r>
                        <a:rPr lang="zh-CN" altLang="en-US" sz="2000" dirty="0">
                          <a:latin typeface="微软雅黑" panose="020B0503020204020204" charset="-122"/>
                          <a:ea typeface="微软雅黑" panose="020B0503020204020204" charset="-122"/>
                        </a:rPr>
                        <a:t>技术项目群</a:t>
                      </a:r>
                      <a:endParaRPr lang="zh-CN" altLang="en-US" sz="2000" dirty="0">
                        <a:latin typeface="微软雅黑" panose="020B0503020204020204" charset="-122"/>
                        <a:ea typeface="微软雅黑" panose="020B0503020204020204" charset="-122"/>
                      </a:endParaRPr>
                    </a:p>
                  </a:txBody>
                  <a:tcPr anchor="ctr"/>
                </a:tc>
                <a:tc>
                  <a:txBody>
                    <a:bodyPr/>
                    <a:lstStyle/>
                    <a:p>
                      <a:pPr algn="ctr"/>
                      <a:r>
                        <a:rPr lang="zh-CN" altLang="en-US" sz="2000" dirty="0">
                          <a:latin typeface="微软雅黑" panose="020B0503020204020204" charset="-122"/>
                          <a:ea typeface="微软雅黑" panose="020B0503020204020204" charset="-122"/>
                        </a:rPr>
                        <a:t>子项目专题</a:t>
                      </a:r>
                      <a:endParaRPr lang="zh-CN" altLang="en-US" sz="2000" dirty="0">
                        <a:latin typeface="微软雅黑" panose="020B0503020204020204" charset="-122"/>
                        <a:ea typeface="微软雅黑" panose="020B0503020204020204" charset="-122"/>
                      </a:endParaRPr>
                    </a:p>
                  </a:txBody>
                  <a:tcPr anchor="ctr"/>
                </a:tc>
                <a:tc>
                  <a:txBody>
                    <a:bodyPr/>
                    <a:lstStyle/>
                    <a:p>
                      <a:pPr algn="ctr"/>
                      <a:r>
                        <a:rPr lang="zh-CN" altLang="en-US" sz="2000" dirty="0">
                          <a:latin typeface="微软雅黑" panose="020B0503020204020204" charset="-122"/>
                          <a:ea typeface="微软雅黑" panose="020B0503020204020204" charset="-122"/>
                        </a:rPr>
                        <a:t>技术突破点</a:t>
                      </a:r>
                      <a:r>
                        <a:rPr lang="en-US" altLang="zh-CN" sz="2000" dirty="0">
                          <a:latin typeface="微软雅黑" panose="020B0503020204020204" charset="-122"/>
                          <a:ea typeface="微软雅黑" panose="020B0503020204020204" charset="-122"/>
                        </a:rPr>
                        <a:t>&amp;</a:t>
                      </a:r>
                      <a:r>
                        <a:rPr lang="zh-CN" altLang="en-US" sz="2000" dirty="0">
                          <a:latin typeface="微软雅黑" panose="020B0503020204020204" charset="-122"/>
                          <a:ea typeface="微软雅黑" panose="020B0503020204020204" charset="-122"/>
                        </a:rPr>
                        <a:t>技术成果</a:t>
                      </a:r>
                      <a:endParaRPr lang="zh-CN" altLang="en-US" sz="2000" dirty="0">
                        <a:latin typeface="微软雅黑" panose="020B0503020204020204" charset="-122"/>
                        <a:ea typeface="微软雅黑" panose="020B0503020204020204" charset="-122"/>
                      </a:endParaRPr>
                    </a:p>
                  </a:txBody>
                  <a:tcPr anchor="ctr"/>
                </a:tc>
              </a:tr>
              <a:tr h="501015">
                <a:tc>
                  <a:txBody>
                    <a:bodyPr/>
                    <a:lstStyle/>
                    <a:p>
                      <a:r>
                        <a:rPr lang="zh-CN" altLang="en-US" sz="2000" dirty="0">
                          <a:latin typeface="微软雅黑" panose="020B0503020204020204" charset="-122"/>
                          <a:ea typeface="微软雅黑" panose="020B0503020204020204" charset="-122"/>
                        </a:rPr>
                        <a:t>低代码</a:t>
                      </a:r>
                      <a:endParaRPr lang="zh-CN" altLang="en-US" sz="2000" dirty="0">
                        <a:latin typeface="微软雅黑" panose="020B0503020204020204" charset="-122"/>
                        <a:ea typeface="微软雅黑" panose="020B0503020204020204" charset="-122"/>
                      </a:endParaRPr>
                    </a:p>
                  </a:txBody>
                  <a:tcPr/>
                </a:tc>
                <a:tc>
                  <a:txBody>
                    <a:bodyPr/>
                    <a:lstStyle/>
                    <a:p>
                      <a:r>
                        <a:rPr lang="zh-CN" altLang="en-US" sz="2000" dirty="0">
                          <a:latin typeface="微软雅黑" panose="020B0503020204020204" charset="-122"/>
                          <a:ea typeface="微软雅黑" panose="020B0503020204020204" charset="-122"/>
                        </a:rPr>
                        <a:t>大屏可视化</a:t>
                      </a:r>
                      <a:endParaRPr lang="zh-CN" altLang="en-US" sz="2000" dirty="0">
                        <a:latin typeface="微软雅黑" panose="020B0503020204020204" charset="-122"/>
                        <a:ea typeface="微软雅黑" panose="020B0503020204020204" charset="-122"/>
                      </a:endParaRPr>
                    </a:p>
                  </a:txBody>
                  <a:tcPr/>
                </a:tc>
                <a:tc>
                  <a:txBody>
                    <a:bodyPr/>
                    <a:lstStyle/>
                    <a:p>
                      <a:r>
                        <a:rPr lang="zh-CN" altLang="en-US" sz="1200">
                          <a:latin typeface="微软雅黑" panose="020B0503020204020204" charset="-122"/>
                          <a:ea typeface="微软雅黑" panose="020B0503020204020204" charset="-122"/>
                        </a:rPr>
                        <a:t>信服魔方平台支持用户上传组件物料，组件物料经过可视化拖拽的方式生成</a:t>
                      </a:r>
                      <a:r>
                        <a:rPr lang="en-US" altLang="zh-CN" sz="1200">
                          <a:latin typeface="微软雅黑" panose="020B0503020204020204" charset="-122"/>
                          <a:ea typeface="微软雅黑" panose="020B0503020204020204" charset="-122"/>
                        </a:rPr>
                        <a:t> UI</a:t>
                      </a:r>
                      <a:r>
                        <a:rPr lang="zh-CN" altLang="en-US" sz="1200">
                          <a:latin typeface="微软雅黑" panose="020B0503020204020204" charset="-122"/>
                          <a:ea typeface="微软雅黑" panose="020B0503020204020204" charset="-122"/>
                        </a:rPr>
                        <a:t>，通过数据源配置和事件配置支持大屏动态能力</a:t>
                      </a:r>
                      <a:endParaRPr lang="zh-CN" altLang="en-US" sz="1200">
                        <a:latin typeface="微软雅黑" panose="020B0503020204020204" charset="-122"/>
                        <a:ea typeface="微软雅黑" panose="020B0503020204020204" charset="-122"/>
                      </a:endParaRPr>
                    </a:p>
                  </a:txBody>
                  <a:tcPr/>
                </a:tc>
              </a:tr>
              <a:tr h="501650">
                <a:tc>
                  <a:txBody>
                    <a:bodyPr/>
                    <a:lstStyle/>
                    <a:p>
                      <a:endParaRPr lang="zh-CN" altLang="en-US" sz="2000">
                        <a:latin typeface="微软雅黑" panose="020B0503020204020204" charset="-122"/>
                        <a:ea typeface="微软雅黑" panose="020B0503020204020204" charset="-122"/>
                      </a:endParaRPr>
                    </a:p>
                  </a:txBody>
                  <a:tcPr/>
                </a:tc>
                <a:tc>
                  <a:txBody>
                    <a:bodyPr/>
                    <a:lstStyle/>
                    <a:p>
                      <a:endParaRPr lang="zh-CN" altLang="en-US" sz="2000" dirty="0">
                        <a:latin typeface="微软雅黑" panose="020B0503020204020204" charset="-122"/>
                        <a:ea typeface="微软雅黑" panose="020B0503020204020204" charset="-122"/>
                      </a:endParaRPr>
                    </a:p>
                  </a:txBody>
                  <a:tcPr/>
                </a:tc>
                <a:tc>
                  <a:txBody>
                    <a:bodyPr/>
                    <a:lstStyle/>
                    <a:p>
                      <a:endParaRPr lang="zh-CN" altLang="en-US" sz="2000" dirty="0">
                        <a:latin typeface="微软雅黑" panose="020B0503020204020204" charset="-122"/>
                        <a:ea typeface="微软雅黑" panose="020B0503020204020204" charset="-122"/>
                      </a:endParaRPr>
                    </a:p>
                  </a:txBody>
                  <a:tcPr/>
                </a:tc>
              </a:tr>
              <a:tr h="500380">
                <a:tc>
                  <a:txBody>
                    <a:bodyPr/>
                    <a:lstStyle/>
                    <a:p>
                      <a:endParaRPr lang="zh-CN" altLang="en-US" sz="2000">
                        <a:latin typeface="微软雅黑" panose="020B0503020204020204" charset="-122"/>
                        <a:ea typeface="微软雅黑" panose="020B0503020204020204" charset="-122"/>
                      </a:endParaRPr>
                    </a:p>
                  </a:txBody>
                  <a:tcPr/>
                </a:tc>
                <a:tc>
                  <a:txBody>
                    <a:bodyPr/>
                    <a:lstStyle/>
                    <a:p>
                      <a:endParaRPr lang="zh-CN" altLang="en-US" sz="2000" dirty="0">
                        <a:latin typeface="微软雅黑" panose="020B0503020204020204" charset="-122"/>
                        <a:ea typeface="微软雅黑" panose="020B0503020204020204" charset="-122"/>
                      </a:endParaRPr>
                    </a:p>
                  </a:txBody>
                  <a:tcPr/>
                </a:tc>
                <a:tc>
                  <a:txBody>
                    <a:bodyPr/>
                    <a:lstStyle/>
                    <a:p>
                      <a:endParaRPr lang="zh-CN" altLang="en-US" sz="2000" dirty="0">
                        <a:latin typeface="微软雅黑" panose="020B0503020204020204" charset="-122"/>
                        <a:ea typeface="微软雅黑" panose="020B0503020204020204" charset="-122"/>
                      </a:endParaRPr>
                    </a:p>
                  </a:txBody>
                  <a:tcPr/>
                </a:tc>
              </a:tr>
              <a:tr h="501015">
                <a:tc>
                  <a:txBody>
                    <a:bodyPr/>
                    <a:lstStyle/>
                    <a:p>
                      <a:endParaRPr lang="zh-CN" altLang="en-US" sz="2000">
                        <a:latin typeface="微软雅黑" panose="020B0503020204020204" charset="-122"/>
                        <a:ea typeface="微软雅黑" panose="020B0503020204020204" charset="-122"/>
                      </a:endParaRPr>
                    </a:p>
                  </a:txBody>
                  <a:tcPr/>
                </a:tc>
                <a:tc>
                  <a:txBody>
                    <a:bodyPr/>
                    <a:lstStyle/>
                    <a:p>
                      <a:endParaRPr lang="zh-CN" altLang="en-US" sz="2000" dirty="0">
                        <a:latin typeface="微软雅黑" panose="020B0503020204020204" charset="-122"/>
                        <a:ea typeface="微软雅黑" panose="020B0503020204020204" charset="-122"/>
                      </a:endParaRPr>
                    </a:p>
                  </a:txBody>
                  <a:tcPr/>
                </a:tc>
                <a:tc>
                  <a:txBody>
                    <a:bodyPr/>
                    <a:lstStyle/>
                    <a:p>
                      <a:endParaRPr lang="zh-CN" altLang="en-US" sz="2000" dirty="0">
                        <a:latin typeface="微软雅黑" panose="020B0503020204020204" charset="-122"/>
                        <a:ea typeface="微软雅黑" panose="020B0503020204020204" charset="-122"/>
                      </a:endParaRPr>
                    </a:p>
                  </a:txBody>
                  <a:tcPr/>
                </a:tc>
              </a:tr>
            </a:tbl>
          </a:graphicData>
        </a:graphic>
      </p:graphicFrame>
      <p:sp>
        <p:nvSpPr>
          <p:cNvPr id="3" name="文本框 4"/>
          <p:cNvSpPr txBox="1"/>
          <p:nvPr>
            <p:custDataLst>
              <p:tags r:id="rId4"/>
            </p:custDataLst>
          </p:nvPr>
        </p:nvSpPr>
        <p:spPr>
          <a:xfrm>
            <a:off x="117475" y="530225"/>
            <a:ext cx="8909685" cy="460375"/>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上期技术规划回顾</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3" name="文本框 4"/>
          <p:cNvSpPr txBox="1"/>
          <p:nvPr/>
        </p:nvSpPr>
        <p:spPr>
          <a:xfrm>
            <a:off x="117475" y="530225"/>
            <a:ext cx="8909685" cy="829945"/>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看客户：挖掘痛点</a:t>
            </a:r>
            <a:r>
              <a:rPr lang="en-US" altLang="zh-CN" sz="2400" b="1" dirty="0">
                <a:solidFill>
                  <a:srgbClr val="0070C0"/>
                </a:solidFill>
                <a:latin typeface="微软雅黑" panose="020B0503020204020204" charset="-122"/>
                <a:ea typeface="微软雅黑" panose="020B0503020204020204" charset="-122"/>
                <a:sym typeface="Arial" panose="020B0604020202020204" pitchFamily="34" charset="0"/>
              </a:rPr>
              <a:t>&amp;</a:t>
            </a:r>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客观现状</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graphicFrame>
        <p:nvGraphicFramePr>
          <p:cNvPr id="6" name="表格 3"/>
          <p:cNvGraphicFramePr>
            <a:graphicFrameLocks noGrp="1"/>
          </p:cNvGraphicFramePr>
          <p:nvPr>
            <p:custDataLst>
              <p:tags r:id="rId1"/>
            </p:custDataLst>
          </p:nvPr>
        </p:nvGraphicFramePr>
        <p:xfrm>
          <a:off x="152400" y="990600"/>
          <a:ext cx="8909685" cy="1920240"/>
        </p:xfrm>
        <a:graphic>
          <a:graphicData uri="http://schemas.openxmlformats.org/drawingml/2006/table">
            <a:tbl>
              <a:tblPr firstRow="1" bandRow="1">
                <a:tableStyleId>{5C22544A-7EE6-4342-B048-85BDC9FD1C3A}</a:tableStyleId>
              </a:tblPr>
              <a:tblGrid>
                <a:gridCol w="1457960"/>
                <a:gridCol w="835660"/>
                <a:gridCol w="2723515"/>
                <a:gridCol w="2110740"/>
                <a:gridCol w="1781810"/>
              </a:tblGrid>
              <a:tr h="579120">
                <a:tc>
                  <a:txBody>
                    <a:bodyPr/>
                    <a:lstStyle>
                      <a:lvl1pPr marL="0" algn="l" defTabSz="914400" rtl="0" eaLnBrk="1" latinLnBrk="0" hangingPunct="1">
                        <a:defRPr sz="1800" b="1" kern="1200">
                          <a:solidFill>
                            <a:schemeClr val="lt1"/>
                          </a:solidFill>
                          <a:latin typeface="Arial" panose="020B0604020202020204"/>
                          <a:ea typeface="宋体" panose="02010600030101010101" pitchFamily="2" charset="-122"/>
                        </a:defRPr>
                      </a:lvl1pPr>
                      <a:lvl2pPr marL="457200" algn="l" defTabSz="914400" rtl="0" eaLnBrk="1" latinLnBrk="0" hangingPunct="1">
                        <a:defRPr sz="1800" b="1" kern="1200">
                          <a:solidFill>
                            <a:schemeClr val="lt1"/>
                          </a:solidFill>
                          <a:latin typeface="Arial" panose="020B0604020202020204"/>
                          <a:ea typeface="宋体" panose="02010600030101010101" pitchFamily="2" charset="-122"/>
                        </a:defRPr>
                      </a:lvl2pPr>
                      <a:lvl3pPr marL="914400" algn="l" defTabSz="914400" rtl="0" eaLnBrk="1" latinLnBrk="0" hangingPunct="1">
                        <a:defRPr sz="1800" b="1" kern="1200">
                          <a:solidFill>
                            <a:schemeClr val="lt1"/>
                          </a:solidFill>
                          <a:latin typeface="Arial" panose="020B0604020202020204"/>
                          <a:ea typeface="宋体" panose="02010600030101010101" pitchFamily="2" charset="-122"/>
                        </a:defRPr>
                      </a:lvl3pPr>
                      <a:lvl4pPr marL="1371600" algn="l" defTabSz="914400" rtl="0" eaLnBrk="1" latinLnBrk="0" hangingPunct="1">
                        <a:defRPr sz="1800" b="1" kern="1200">
                          <a:solidFill>
                            <a:schemeClr val="lt1"/>
                          </a:solidFill>
                          <a:latin typeface="Arial" panose="020B0604020202020204"/>
                          <a:ea typeface="宋体" panose="02010600030101010101" pitchFamily="2" charset="-122"/>
                        </a:defRPr>
                      </a:lvl4pPr>
                      <a:lvl5pPr marL="1828800" algn="l" defTabSz="914400" rtl="0" eaLnBrk="1" latinLnBrk="0" hangingPunct="1">
                        <a:defRPr sz="1800" b="1" kern="1200">
                          <a:solidFill>
                            <a:schemeClr val="lt1"/>
                          </a:solidFill>
                          <a:latin typeface="Arial" panose="020B0604020202020204"/>
                          <a:ea typeface="宋体" panose="02010600030101010101" pitchFamily="2" charset="-122"/>
                        </a:defRPr>
                      </a:lvl5pPr>
                      <a:lvl6pPr marL="2286000" algn="l" defTabSz="914400" rtl="0" eaLnBrk="1" latinLnBrk="0" hangingPunct="1">
                        <a:defRPr sz="1800" b="1" kern="1200">
                          <a:solidFill>
                            <a:schemeClr val="lt1"/>
                          </a:solidFill>
                          <a:latin typeface="Arial" panose="020B0604020202020204"/>
                          <a:ea typeface="宋体" panose="02010600030101010101" pitchFamily="2" charset="-122"/>
                        </a:defRPr>
                      </a:lvl6pPr>
                      <a:lvl7pPr marL="2743200" algn="l" defTabSz="914400" rtl="0" eaLnBrk="1" latinLnBrk="0" hangingPunct="1">
                        <a:defRPr sz="1800" b="1" kern="1200">
                          <a:solidFill>
                            <a:schemeClr val="lt1"/>
                          </a:solidFill>
                          <a:latin typeface="Arial" panose="020B0604020202020204"/>
                          <a:ea typeface="宋体" panose="02010600030101010101" pitchFamily="2" charset="-122"/>
                        </a:defRPr>
                      </a:lvl7pPr>
                      <a:lvl8pPr marL="3200400" algn="l" defTabSz="914400" rtl="0" eaLnBrk="1" latinLnBrk="0" hangingPunct="1">
                        <a:defRPr sz="1800" b="1" kern="1200">
                          <a:solidFill>
                            <a:schemeClr val="lt1"/>
                          </a:solidFill>
                          <a:latin typeface="Arial" panose="020B0604020202020204"/>
                          <a:ea typeface="宋体" panose="02010600030101010101" pitchFamily="2" charset="-122"/>
                        </a:defRPr>
                      </a:lvl8pPr>
                      <a:lvl9pPr marL="3657600" algn="l" defTabSz="914400" rtl="0" eaLnBrk="1" latinLnBrk="0" hangingPunct="1">
                        <a:defRPr sz="1800" b="1" kern="1200">
                          <a:solidFill>
                            <a:schemeClr val="lt1"/>
                          </a:solidFill>
                          <a:latin typeface="Arial" panose="020B0604020202020204"/>
                          <a:ea typeface="宋体" panose="02010600030101010101" pitchFamily="2" charset="-122"/>
                        </a:defRPr>
                      </a:lvl9pPr>
                    </a:lstStyle>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客户</a:t>
                      </a:r>
                      <a:endParaRPr lang="en-US" altLang="zh-CN" sz="1600" b="1" kern="1200" dirty="0">
                        <a:solidFill>
                          <a:schemeClr val="lt1"/>
                        </a:solidFill>
                        <a:latin typeface="微软雅黑" panose="020B0503020204020204" charset="-122"/>
                        <a:ea typeface="微软雅黑" panose="020B0503020204020204" charset="-122"/>
                        <a:cs typeface="+mn-cs"/>
                      </a:endParaRPr>
                    </a:p>
                  </a:txBody>
                  <a:tcPr/>
                </a:tc>
                <a:tc>
                  <a:txBody>
                    <a:bodyPr/>
                    <a:lstStyle>
                      <a:lvl1pPr marL="0" algn="l" defTabSz="914400" rtl="0" eaLnBrk="1" latinLnBrk="0" hangingPunct="1">
                        <a:defRPr sz="1800" b="1" kern="1200">
                          <a:solidFill>
                            <a:schemeClr val="lt1"/>
                          </a:solidFill>
                          <a:latin typeface="Arial" panose="020B0604020202020204"/>
                          <a:ea typeface="宋体" panose="02010600030101010101" pitchFamily="2" charset="-122"/>
                        </a:defRPr>
                      </a:lvl1pPr>
                      <a:lvl2pPr marL="457200" algn="l" defTabSz="914400" rtl="0" eaLnBrk="1" latinLnBrk="0" hangingPunct="1">
                        <a:defRPr sz="1800" b="1" kern="1200">
                          <a:solidFill>
                            <a:schemeClr val="lt1"/>
                          </a:solidFill>
                          <a:latin typeface="Arial" panose="020B0604020202020204"/>
                          <a:ea typeface="宋体" panose="02010600030101010101" pitchFamily="2" charset="-122"/>
                        </a:defRPr>
                      </a:lvl2pPr>
                      <a:lvl3pPr marL="914400" algn="l" defTabSz="914400" rtl="0" eaLnBrk="1" latinLnBrk="0" hangingPunct="1">
                        <a:defRPr sz="1800" b="1" kern="1200">
                          <a:solidFill>
                            <a:schemeClr val="lt1"/>
                          </a:solidFill>
                          <a:latin typeface="Arial" panose="020B0604020202020204"/>
                          <a:ea typeface="宋体" panose="02010600030101010101" pitchFamily="2" charset="-122"/>
                        </a:defRPr>
                      </a:lvl3pPr>
                      <a:lvl4pPr marL="1371600" algn="l" defTabSz="914400" rtl="0" eaLnBrk="1" latinLnBrk="0" hangingPunct="1">
                        <a:defRPr sz="1800" b="1" kern="1200">
                          <a:solidFill>
                            <a:schemeClr val="lt1"/>
                          </a:solidFill>
                          <a:latin typeface="Arial" panose="020B0604020202020204"/>
                          <a:ea typeface="宋体" panose="02010600030101010101" pitchFamily="2" charset="-122"/>
                        </a:defRPr>
                      </a:lvl4pPr>
                      <a:lvl5pPr marL="1828800" algn="l" defTabSz="914400" rtl="0" eaLnBrk="1" latinLnBrk="0" hangingPunct="1">
                        <a:defRPr sz="1800" b="1" kern="1200">
                          <a:solidFill>
                            <a:schemeClr val="lt1"/>
                          </a:solidFill>
                          <a:latin typeface="Arial" panose="020B0604020202020204"/>
                          <a:ea typeface="宋体" panose="02010600030101010101" pitchFamily="2" charset="-122"/>
                        </a:defRPr>
                      </a:lvl5pPr>
                      <a:lvl6pPr marL="2286000" algn="l" defTabSz="914400" rtl="0" eaLnBrk="1" latinLnBrk="0" hangingPunct="1">
                        <a:defRPr sz="1800" b="1" kern="1200">
                          <a:solidFill>
                            <a:schemeClr val="lt1"/>
                          </a:solidFill>
                          <a:latin typeface="Arial" panose="020B0604020202020204"/>
                          <a:ea typeface="宋体" panose="02010600030101010101" pitchFamily="2" charset="-122"/>
                        </a:defRPr>
                      </a:lvl6pPr>
                      <a:lvl7pPr marL="2743200" algn="l" defTabSz="914400" rtl="0" eaLnBrk="1" latinLnBrk="0" hangingPunct="1">
                        <a:defRPr sz="1800" b="1" kern="1200">
                          <a:solidFill>
                            <a:schemeClr val="lt1"/>
                          </a:solidFill>
                          <a:latin typeface="Arial" panose="020B0604020202020204"/>
                          <a:ea typeface="宋体" panose="02010600030101010101" pitchFamily="2" charset="-122"/>
                        </a:defRPr>
                      </a:lvl7pPr>
                      <a:lvl8pPr marL="3200400" algn="l" defTabSz="914400" rtl="0" eaLnBrk="1" latinLnBrk="0" hangingPunct="1">
                        <a:defRPr sz="1800" b="1" kern="1200">
                          <a:solidFill>
                            <a:schemeClr val="lt1"/>
                          </a:solidFill>
                          <a:latin typeface="Arial" panose="020B0604020202020204"/>
                          <a:ea typeface="宋体" panose="02010600030101010101" pitchFamily="2" charset="-122"/>
                        </a:defRPr>
                      </a:lvl8pPr>
                      <a:lvl9pPr marL="3657600" algn="l" defTabSz="914400" rtl="0" eaLnBrk="1" latinLnBrk="0" hangingPunct="1">
                        <a:defRPr sz="1800" b="1" kern="1200">
                          <a:solidFill>
                            <a:schemeClr val="lt1"/>
                          </a:solidFill>
                          <a:latin typeface="Arial" panose="020B0604020202020204"/>
                          <a:ea typeface="宋体" panose="02010600030101010101" pitchFamily="2" charset="-122"/>
                        </a:defRPr>
                      </a:lvl9pPr>
                    </a:lstStyle>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重要性</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tc>
                <a:tc>
                  <a:txBody>
                    <a:bodyPr/>
                    <a:lstStyle>
                      <a:lvl1pPr marL="0" algn="l" defTabSz="914400" rtl="0" eaLnBrk="1" latinLnBrk="0" hangingPunct="1">
                        <a:defRPr sz="1800" b="1" kern="1200">
                          <a:solidFill>
                            <a:schemeClr val="lt1"/>
                          </a:solidFill>
                          <a:latin typeface="Arial" panose="020B0604020202020204"/>
                          <a:ea typeface="宋体" panose="02010600030101010101" pitchFamily="2" charset="-122"/>
                        </a:defRPr>
                      </a:lvl1pPr>
                      <a:lvl2pPr marL="457200" algn="l" defTabSz="914400" rtl="0" eaLnBrk="1" latinLnBrk="0" hangingPunct="1">
                        <a:defRPr sz="1800" b="1" kern="1200">
                          <a:solidFill>
                            <a:schemeClr val="lt1"/>
                          </a:solidFill>
                          <a:latin typeface="Arial" panose="020B0604020202020204"/>
                          <a:ea typeface="宋体" panose="02010600030101010101" pitchFamily="2" charset="-122"/>
                        </a:defRPr>
                      </a:lvl2pPr>
                      <a:lvl3pPr marL="914400" algn="l" defTabSz="914400" rtl="0" eaLnBrk="1" latinLnBrk="0" hangingPunct="1">
                        <a:defRPr sz="1800" b="1" kern="1200">
                          <a:solidFill>
                            <a:schemeClr val="lt1"/>
                          </a:solidFill>
                          <a:latin typeface="Arial" panose="020B0604020202020204"/>
                          <a:ea typeface="宋体" panose="02010600030101010101" pitchFamily="2" charset="-122"/>
                        </a:defRPr>
                      </a:lvl3pPr>
                      <a:lvl4pPr marL="1371600" algn="l" defTabSz="914400" rtl="0" eaLnBrk="1" latinLnBrk="0" hangingPunct="1">
                        <a:defRPr sz="1800" b="1" kern="1200">
                          <a:solidFill>
                            <a:schemeClr val="lt1"/>
                          </a:solidFill>
                          <a:latin typeface="Arial" panose="020B0604020202020204"/>
                          <a:ea typeface="宋体" panose="02010600030101010101" pitchFamily="2" charset="-122"/>
                        </a:defRPr>
                      </a:lvl4pPr>
                      <a:lvl5pPr marL="1828800" algn="l" defTabSz="914400" rtl="0" eaLnBrk="1" latinLnBrk="0" hangingPunct="1">
                        <a:defRPr sz="1800" b="1" kern="1200">
                          <a:solidFill>
                            <a:schemeClr val="lt1"/>
                          </a:solidFill>
                          <a:latin typeface="Arial" panose="020B0604020202020204"/>
                          <a:ea typeface="宋体" panose="02010600030101010101" pitchFamily="2" charset="-122"/>
                        </a:defRPr>
                      </a:lvl5pPr>
                      <a:lvl6pPr marL="2286000" algn="l" defTabSz="914400" rtl="0" eaLnBrk="1" latinLnBrk="0" hangingPunct="1">
                        <a:defRPr sz="1800" b="1" kern="1200">
                          <a:solidFill>
                            <a:schemeClr val="lt1"/>
                          </a:solidFill>
                          <a:latin typeface="Arial" panose="020B0604020202020204"/>
                          <a:ea typeface="宋体" panose="02010600030101010101" pitchFamily="2" charset="-122"/>
                        </a:defRPr>
                      </a:lvl6pPr>
                      <a:lvl7pPr marL="2743200" algn="l" defTabSz="914400" rtl="0" eaLnBrk="1" latinLnBrk="0" hangingPunct="1">
                        <a:defRPr sz="1800" b="1" kern="1200">
                          <a:solidFill>
                            <a:schemeClr val="lt1"/>
                          </a:solidFill>
                          <a:latin typeface="Arial" panose="020B0604020202020204"/>
                          <a:ea typeface="宋体" panose="02010600030101010101" pitchFamily="2" charset="-122"/>
                        </a:defRPr>
                      </a:lvl7pPr>
                      <a:lvl8pPr marL="3200400" algn="l" defTabSz="914400" rtl="0" eaLnBrk="1" latinLnBrk="0" hangingPunct="1">
                        <a:defRPr sz="1800" b="1" kern="1200">
                          <a:solidFill>
                            <a:schemeClr val="lt1"/>
                          </a:solidFill>
                          <a:latin typeface="Arial" panose="020B0604020202020204"/>
                          <a:ea typeface="宋体" panose="02010600030101010101" pitchFamily="2" charset="-122"/>
                        </a:defRPr>
                      </a:lvl8pPr>
                      <a:lvl9pPr marL="3657600" algn="l" defTabSz="914400" rtl="0" eaLnBrk="1" latinLnBrk="0" hangingPunct="1">
                        <a:defRPr sz="1800" b="1" kern="1200">
                          <a:solidFill>
                            <a:schemeClr val="lt1"/>
                          </a:solidFill>
                          <a:latin typeface="Arial" panose="020B0604020202020204"/>
                          <a:ea typeface="宋体" panose="02010600030101010101" pitchFamily="2" charset="-122"/>
                        </a:defRPr>
                      </a:lvl9pPr>
                    </a:lstStyle>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客户痛点</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tc>
                <a:tc>
                  <a:txBody>
                    <a:bodyPr/>
                    <a:lstStyle>
                      <a:lvl1pPr marL="0" algn="l" defTabSz="914400" rtl="0" eaLnBrk="1" latinLnBrk="0" hangingPunct="1">
                        <a:defRPr sz="1800" b="1" kern="1200">
                          <a:solidFill>
                            <a:schemeClr val="lt1"/>
                          </a:solidFill>
                          <a:latin typeface="Arial" panose="020B0604020202020204"/>
                          <a:ea typeface="宋体" panose="02010600030101010101" pitchFamily="2" charset="-122"/>
                        </a:defRPr>
                      </a:lvl1pPr>
                      <a:lvl2pPr marL="457200" algn="l" defTabSz="914400" rtl="0" eaLnBrk="1" latinLnBrk="0" hangingPunct="1">
                        <a:defRPr sz="1800" b="1" kern="1200">
                          <a:solidFill>
                            <a:schemeClr val="lt1"/>
                          </a:solidFill>
                          <a:latin typeface="Arial" panose="020B0604020202020204"/>
                          <a:ea typeface="宋体" panose="02010600030101010101" pitchFamily="2" charset="-122"/>
                        </a:defRPr>
                      </a:lvl2pPr>
                      <a:lvl3pPr marL="914400" algn="l" defTabSz="914400" rtl="0" eaLnBrk="1" latinLnBrk="0" hangingPunct="1">
                        <a:defRPr sz="1800" b="1" kern="1200">
                          <a:solidFill>
                            <a:schemeClr val="lt1"/>
                          </a:solidFill>
                          <a:latin typeface="Arial" panose="020B0604020202020204"/>
                          <a:ea typeface="宋体" panose="02010600030101010101" pitchFamily="2" charset="-122"/>
                        </a:defRPr>
                      </a:lvl3pPr>
                      <a:lvl4pPr marL="1371600" algn="l" defTabSz="914400" rtl="0" eaLnBrk="1" latinLnBrk="0" hangingPunct="1">
                        <a:defRPr sz="1800" b="1" kern="1200">
                          <a:solidFill>
                            <a:schemeClr val="lt1"/>
                          </a:solidFill>
                          <a:latin typeface="Arial" panose="020B0604020202020204"/>
                          <a:ea typeface="宋体" panose="02010600030101010101" pitchFamily="2" charset="-122"/>
                        </a:defRPr>
                      </a:lvl4pPr>
                      <a:lvl5pPr marL="1828800" algn="l" defTabSz="914400" rtl="0" eaLnBrk="1" latinLnBrk="0" hangingPunct="1">
                        <a:defRPr sz="1800" b="1" kern="1200">
                          <a:solidFill>
                            <a:schemeClr val="lt1"/>
                          </a:solidFill>
                          <a:latin typeface="Arial" panose="020B0604020202020204"/>
                          <a:ea typeface="宋体" panose="02010600030101010101" pitchFamily="2" charset="-122"/>
                        </a:defRPr>
                      </a:lvl5pPr>
                      <a:lvl6pPr marL="2286000" algn="l" defTabSz="914400" rtl="0" eaLnBrk="1" latinLnBrk="0" hangingPunct="1">
                        <a:defRPr sz="1800" b="1" kern="1200">
                          <a:solidFill>
                            <a:schemeClr val="lt1"/>
                          </a:solidFill>
                          <a:latin typeface="Arial" panose="020B0604020202020204"/>
                          <a:ea typeface="宋体" panose="02010600030101010101" pitchFamily="2" charset="-122"/>
                        </a:defRPr>
                      </a:lvl6pPr>
                      <a:lvl7pPr marL="2743200" algn="l" defTabSz="914400" rtl="0" eaLnBrk="1" latinLnBrk="0" hangingPunct="1">
                        <a:defRPr sz="1800" b="1" kern="1200">
                          <a:solidFill>
                            <a:schemeClr val="lt1"/>
                          </a:solidFill>
                          <a:latin typeface="Arial" panose="020B0604020202020204"/>
                          <a:ea typeface="宋体" panose="02010600030101010101" pitchFamily="2" charset="-122"/>
                        </a:defRPr>
                      </a:lvl7pPr>
                      <a:lvl8pPr marL="3200400" algn="l" defTabSz="914400" rtl="0" eaLnBrk="1" latinLnBrk="0" hangingPunct="1">
                        <a:defRPr sz="1800" b="1" kern="1200">
                          <a:solidFill>
                            <a:schemeClr val="lt1"/>
                          </a:solidFill>
                          <a:latin typeface="Arial" panose="020B0604020202020204"/>
                          <a:ea typeface="宋体" panose="02010600030101010101" pitchFamily="2" charset="-122"/>
                        </a:defRPr>
                      </a:lvl8pPr>
                      <a:lvl9pPr marL="3657600" algn="l" defTabSz="914400" rtl="0" eaLnBrk="1" latinLnBrk="0" hangingPunct="1">
                        <a:defRPr sz="1800" b="1" kern="1200">
                          <a:solidFill>
                            <a:schemeClr val="lt1"/>
                          </a:solidFill>
                          <a:latin typeface="Arial" panose="020B0604020202020204"/>
                          <a:ea typeface="宋体" panose="02010600030101010101" pitchFamily="2" charset="-122"/>
                        </a:defRPr>
                      </a:lvl9pPr>
                    </a:lstStyle>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技术上的需求</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tc>
                <a:tc>
                  <a:txBody>
                    <a:bodyPr/>
                    <a:lstStyle>
                      <a:lvl1pPr marL="0" algn="l" defTabSz="914400" rtl="0" eaLnBrk="1" latinLnBrk="0" hangingPunct="1">
                        <a:defRPr sz="1800" b="1" kern="1200">
                          <a:solidFill>
                            <a:schemeClr val="lt1"/>
                          </a:solidFill>
                          <a:latin typeface="Arial" panose="020B0604020202020204"/>
                          <a:ea typeface="宋体" panose="02010600030101010101" pitchFamily="2" charset="-122"/>
                        </a:defRPr>
                      </a:lvl1pPr>
                      <a:lvl2pPr marL="457200" algn="l" defTabSz="914400" rtl="0" eaLnBrk="1" latinLnBrk="0" hangingPunct="1">
                        <a:defRPr sz="1800" b="1" kern="1200">
                          <a:solidFill>
                            <a:schemeClr val="lt1"/>
                          </a:solidFill>
                          <a:latin typeface="Arial" panose="020B0604020202020204"/>
                          <a:ea typeface="宋体" panose="02010600030101010101" pitchFamily="2" charset="-122"/>
                        </a:defRPr>
                      </a:lvl2pPr>
                      <a:lvl3pPr marL="914400" algn="l" defTabSz="914400" rtl="0" eaLnBrk="1" latinLnBrk="0" hangingPunct="1">
                        <a:defRPr sz="1800" b="1" kern="1200">
                          <a:solidFill>
                            <a:schemeClr val="lt1"/>
                          </a:solidFill>
                          <a:latin typeface="Arial" panose="020B0604020202020204"/>
                          <a:ea typeface="宋体" panose="02010600030101010101" pitchFamily="2" charset="-122"/>
                        </a:defRPr>
                      </a:lvl3pPr>
                      <a:lvl4pPr marL="1371600" algn="l" defTabSz="914400" rtl="0" eaLnBrk="1" latinLnBrk="0" hangingPunct="1">
                        <a:defRPr sz="1800" b="1" kern="1200">
                          <a:solidFill>
                            <a:schemeClr val="lt1"/>
                          </a:solidFill>
                          <a:latin typeface="Arial" panose="020B0604020202020204"/>
                          <a:ea typeface="宋体" panose="02010600030101010101" pitchFamily="2" charset="-122"/>
                        </a:defRPr>
                      </a:lvl4pPr>
                      <a:lvl5pPr marL="1828800" algn="l" defTabSz="914400" rtl="0" eaLnBrk="1" latinLnBrk="0" hangingPunct="1">
                        <a:defRPr sz="1800" b="1" kern="1200">
                          <a:solidFill>
                            <a:schemeClr val="lt1"/>
                          </a:solidFill>
                          <a:latin typeface="Arial" panose="020B0604020202020204"/>
                          <a:ea typeface="宋体" panose="02010600030101010101" pitchFamily="2" charset="-122"/>
                        </a:defRPr>
                      </a:lvl5pPr>
                      <a:lvl6pPr marL="2286000" algn="l" defTabSz="914400" rtl="0" eaLnBrk="1" latinLnBrk="0" hangingPunct="1">
                        <a:defRPr sz="1800" b="1" kern="1200">
                          <a:solidFill>
                            <a:schemeClr val="lt1"/>
                          </a:solidFill>
                          <a:latin typeface="Arial" panose="020B0604020202020204"/>
                          <a:ea typeface="宋体" panose="02010600030101010101" pitchFamily="2" charset="-122"/>
                        </a:defRPr>
                      </a:lvl6pPr>
                      <a:lvl7pPr marL="2743200" algn="l" defTabSz="914400" rtl="0" eaLnBrk="1" latinLnBrk="0" hangingPunct="1">
                        <a:defRPr sz="1800" b="1" kern="1200">
                          <a:solidFill>
                            <a:schemeClr val="lt1"/>
                          </a:solidFill>
                          <a:latin typeface="Arial" panose="020B0604020202020204"/>
                          <a:ea typeface="宋体" panose="02010600030101010101" pitchFamily="2" charset="-122"/>
                        </a:defRPr>
                      </a:lvl7pPr>
                      <a:lvl8pPr marL="3200400" algn="l" defTabSz="914400" rtl="0" eaLnBrk="1" latinLnBrk="0" hangingPunct="1">
                        <a:defRPr sz="1800" b="1" kern="1200">
                          <a:solidFill>
                            <a:schemeClr val="lt1"/>
                          </a:solidFill>
                          <a:latin typeface="Arial" panose="020B0604020202020204"/>
                          <a:ea typeface="宋体" panose="02010600030101010101" pitchFamily="2" charset="-122"/>
                        </a:defRPr>
                      </a:lvl8pPr>
                      <a:lvl9pPr marL="3657600" algn="l" defTabSz="914400" rtl="0" eaLnBrk="1" latinLnBrk="0" hangingPunct="1">
                        <a:defRPr sz="1800" b="1" kern="1200">
                          <a:solidFill>
                            <a:schemeClr val="lt1"/>
                          </a:solidFill>
                          <a:latin typeface="Arial" panose="020B0604020202020204"/>
                          <a:ea typeface="宋体" panose="02010600030101010101" pitchFamily="2" charset="-122"/>
                        </a:defRPr>
                      </a:lvl9pPr>
                    </a:lstStyle>
                    <a:p>
                      <a:pPr marL="0" algn="ctr" defTabSz="914400" rtl="0" eaLnBrk="1" latinLnBrk="0" hangingPunct="1"/>
                      <a:r>
                        <a:rPr lang="zh-CN" altLang="en-US" sz="1600" b="1" kern="1200" dirty="0">
                          <a:solidFill>
                            <a:schemeClr val="lt1"/>
                          </a:solidFill>
                          <a:latin typeface="微软雅黑" panose="020B0503020204020204" charset="-122"/>
                          <a:ea typeface="微软雅黑" panose="020B0503020204020204" charset="-122"/>
                          <a:cs typeface="+mn-cs"/>
                        </a:rPr>
                        <a:t>路标建议和价值评估</a:t>
                      </a:r>
                      <a:endParaRPr lang="zh-CN" altLang="en-US" sz="1600" b="1" kern="1200" dirty="0">
                        <a:solidFill>
                          <a:schemeClr val="lt1"/>
                        </a:solidFill>
                        <a:latin typeface="微软雅黑" panose="020B0503020204020204" charset="-122"/>
                        <a:ea typeface="微软雅黑" panose="020B0503020204020204" charset="-122"/>
                        <a:cs typeface="+mn-cs"/>
                      </a:endParaRPr>
                    </a:p>
                  </a:txBody>
                  <a:tcPr/>
                </a:tc>
              </a:tr>
              <a:tr h="335280">
                <a:tc>
                  <a:txBody>
                    <a:bodyPr/>
                    <a:lstStyle/>
                    <a:p>
                      <a:r>
                        <a:rPr lang="zh-CN" altLang="en-US" sz="1600" dirty="0">
                          <a:latin typeface="微软雅黑" panose="020B0503020204020204" charset="-122"/>
                          <a:ea typeface="微软雅黑" panose="020B0503020204020204" charset="-122"/>
                        </a:rPr>
                        <a:t>产品线</a:t>
                      </a:r>
                      <a:endParaRPr lang="zh-CN" altLang="en-US" sz="1600" dirty="0">
                        <a:latin typeface="微软雅黑" panose="020B0503020204020204" charset="-122"/>
                        <a:ea typeface="微软雅黑" panose="020B0503020204020204" charset="-122"/>
                      </a:endParaRPr>
                    </a:p>
                  </a:txBody>
                  <a:tcPr/>
                </a:tc>
                <a:tc>
                  <a:txBody>
                    <a:bodyPr/>
                    <a:lstStyle/>
                    <a:p>
                      <a:r>
                        <a:rPr lang="zh-CN" altLang="en-US" sz="1600">
                          <a:latin typeface="微软雅黑" panose="020B0503020204020204" charset="-122"/>
                          <a:ea typeface="微软雅黑" panose="020B0503020204020204" charset="-122"/>
                        </a:rPr>
                        <a:t>高</a:t>
                      </a:r>
                      <a:endParaRPr lang="zh-CN" altLang="en-US" sz="1600">
                        <a:latin typeface="微软雅黑" panose="020B0503020204020204" charset="-122"/>
                        <a:ea typeface="微软雅黑" panose="020B0503020204020204" charset="-122"/>
                      </a:endParaRPr>
                    </a:p>
                  </a:txBody>
                  <a:tcPr/>
                </a:tc>
                <a:tc>
                  <a:txBody>
                    <a:bodyPr/>
                    <a:lstStyle/>
                    <a:p>
                      <a:r>
                        <a:rPr lang="zh-CN" altLang="en-US" sz="1200">
                          <a:latin typeface="微软雅黑" panose="020B0503020204020204" charset="-122"/>
                          <a:ea typeface="微软雅黑" panose="020B0503020204020204" charset="-122"/>
                        </a:rPr>
                        <a:t>定制需求比较多，并且一个定制需求投入的时间较多，成本比友商要高。期望能减少定制需求的开发时间，降低成本</a:t>
                      </a:r>
                      <a:endParaRPr lang="zh-CN" altLang="en-US" sz="1200">
                        <a:latin typeface="微软雅黑" panose="020B0503020204020204" charset="-122"/>
                        <a:ea typeface="微软雅黑" panose="020B0503020204020204" charset="-122"/>
                      </a:endParaRPr>
                    </a:p>
                  </a:txBody>
                  <a:tcPr/>
                </a:tc>
                <a:tc>
                  <a:txBody>
                    <a:bodyPr/>
                    <a:lstStyle/>
                    <a:p>
                      <a:pPr marL="171450" indent="-171450">
                        <a:buFont typeface="Arial" panose="020B0604020202020204" pitchFamily="34" charset="0"/>
                        <a:buChar char="•"/>
                      </a:pPr>
                      <a:r>
                        <a:rPr lang="en-US" sz="1200">
                          <a:latin typeface="微软雅黑" panose="020B0503020204020204" charset="-122"/>
                          <a:ea typeface="微软雅黑" panose="020B0503020204020204" charset="-122"/>
                        </a:rPr>
                        <a:t>UI </a:t>
                      </a:r>
                      <a:r>
                        <a:rPr lang="zh-CN" altLang="en-US" sz="1200">
                          <a:latin typeface="微软雅黑" panose="020B0503020204020204" charset="-122"/>
                          <a:ea typeface="微软雅黑" panose="020B0503020204020204" charset="-122"/>
                        </a:rPr>
                        <a:t>组件规范化</a:t>
                      </a:r>
                      <a:endParaRPr lang="zh-CN" altLang="en-US" sz="1200">
                        <a:latin typeface="微软雅黑" panose="020B0503020204020204" charset="-122"/>
                        <a:ea typeface="微软雅黑" panose="020B0503020204020204" charset="-122"/>
                      </a:endParaRPr>
                    </a:p>
                    <a:p>
                      <a:pPr marL="171450" indent="-171450">
                        <a:buFont typeface="Arial" panose="020B0604020202020204" pitchFamily="34" charset="0"/>
                        <a:buChar char="•"/>
                      </a:pPr>
                      <a:r>
                        <a:rPr lang="zh-CN" altLang="en-US" sz="1200">
                          <a:latin typeface="微软雅黑" panose="020B0503020204020204" charset="-122"/>
                          <a:ea typeface="微软雅黑" panose="020B0503020204020204" charset="-122"/>
                        </a:rPr>
                        <a:t>接口标准化</a:t>
                      </a:r>
                      <a:endParaRPr lang="zh-CN" altLang="en-US" sz="1200">
                        <a:latin typeface="微软雅黑" panose="020B0503020204020204" charset="-122"/>
                        <a:ea typeface="微软雅黑" panose="020B0503020204020204" charset="-122"/>
                      </a:endParaRPr>
                    </a:p>
                  </a:txBody>
                  <a:tcPr/>
                </a:tc>
                <a:tc>
                  <a:txBody>
                    <a:bodyPr/>
                    <a:lstStyle/>
                    <a:p>
                      <a:r>
                        <a:rPr lang="zh-CN" altLang="en-US" sz="1600" dirty="0">
                          <a:latin typeface="微软雅黑" panose="020B0503020204020204" charset="-122"/>
                          <a:ea typeface="微软雅黑" panose="020B0503020204020204" charset="-122"/>
                        </a:rPr>
                        <a:t>高</a:t>
                      </a:r>
                      <a:endParaRPr lang="zh-CN" altLang="en-US" sz="1600" dirty="0">
                        <a:latin typeface="微软雅黑" panose="020B0503020204020204" charset="-122"/>
                        <a:ea typeface="微软雅黑" panose="020B0503020204020204" charset="-122"/>
                      </a:endParaRPr>
                    </a:p>
                  </a:txBody>
                  <a:tcPr/>
                </a:tc>
              </a:tr>
              <a:tr h="335280">
                <a:tc>
                  <a:txBody>
                    <a:bodyPr/>
                    <a:lstStyle/>
                    <a:p>
                      <a:r>
                        <a:rPr lang="en-US" altLang="zh-CN" sz="1600" dirty="0">
                          <a:latin typeface="微软雅黑" panose="020B0503020204020204" charset="-122"/>
                          <a:ea typeface="微软雅黑" panose="020B0503020204020204" charset="-122"/>
                        </a:rPr>
                        <a:t>XDR </a:t>
                      </a:r>
                      <a:r>
                        <a:rPr lang="zh-CN" altLang="en-US" sz="1600" dirty="0">
                          <a:latin typeface="微软雅黑" panose="020B0503020204020204" charset="-122"/>
                          <a:ea typeface="微软雅黑" panose="020B0503020204020204" charset="-122"/>
                        </a:rPr>
                        <a:t>产品线</a:t>
                      </a:r>
                      <a:endParaRPr lang="zh-CN" altLang="en-US" sz="1600" dirty="0">
                        <a:latin typeface="微软雅黑" panose="020B0503020204020204" charset="-122"/>
                        <a:ea typeface="微软雅黑" panose="020B0503020204020204" charset="-122"/>
                      </a:endParaRPr>
                    </a:p>
                  </a:txBody>
                  <a:tcPr/>
                </a:tc>
                <a:tc>
                  <a:txBody>
                    <a:bodyPr/>
                    <a:lstStyle/>
                    <a:p>
                      <a:r>
                        <a:rPr lang="zh-CN" altLang="en-US" sz="1600">
                          <a:latin typeface="微软雅黑" panose="020B0503020204020204" charset="-122"/>
                          <a:ea typeface="微软雅黑" panose="020B0503020204020204" charset="-122"/>
                        </a:rPr>
                        <a:t>高</a:t>
                      </a:r>
                      <a:endParaRPr lang="zh-CN" altLang="en-US" sz="1600">
                        <a:latin typeface="微软雅黑" panose="020B0503020204020204" charset="-122"/>
                        <a:ea typeface="微软雅黑" panose="020B0503020204020204" charset="-122"/>
                      </a:endParaRPr>
                    </a:p>
                  </a:txBody>
                  <a:tcPr/>
                </a:tc>
                <a:tc>
                  <a:txBody>
                    <a:bodyPr/>
                    <a:lstStyle/>
                    <a:p>
                      <a:r>
                        <a:rPr lang="zh-CN" altLang="en-US" sz="1200">
                          <a:latin typeface="微软雅黑" panose="020B0503020204020204" charset="-122"/>
                          <a:ea typeface="微软雅黑" panose="020B0503020204020204" charset="-122"/>
                        </a:rPr>
                        <a:t>期望能将自定义大屏的能力集成到</a:t>
                      </a:r>
                      <a:r>
                        <a:rPr lang="en-US" altLang="zh-CN" sz="1200">
                          <a:latin typeface="微软雅黑" panose="020B0503020204020204" charset="-122"/>
                          <a:ea typeface="微软雅黑" panose="020B0503020204020204" charset="-122"/>
                        </a:rPr>
                        <a:t> APP Store </a:t>
                      </a:r>
                      <a:r>
                        <a:rPr lang="zh-CN" altLang="en-US" sz="1200">
                          <a:latin typeface="微软雅黑" panose="020B0503020204020204" charset="-122"/>
                          <a:ea typeface="微软雅黑" panose="020B0503020204020204" charset="-122"/>
                        </a:rPr>
                        <a:t>中，支持客户自定义属于自己的大屏</a:t>
                      </a:r>
                      <a:endParaRPr lang="zh-CN" altLang="en-US" sz="1200">
                        <a:latin typeface="微软雅黑" panose="020B0503020204020204" charset="-122"/>
                        <a:ea typeface="微软雅黑" panose="020B0503020204020204" charset="-122"/>
                      </a:endParaRPr>
                    </a:p>
                  </a:txBody>
                  <a:tcPr/>
                </a:tc>
                <a:tc>
                  <a:txBody>
                    <a:bodyPr/>
                    <a:lstStyle/>
                    <a:p>
                      <a:pPr marL="171450" indent="-171450" algn="l">
                        <a:buClrTx/>
                        <a:buSzTx/>
                        <a:buFont typeface="Arial" panose="020B0604020202020204" pitchFamily="34" charset="0"/>
                        <a:buChar char="•"/>
                      </a:pPr>
                      <a:r>
                        <a:rPr lang="zh-CN" altLang="en-US" sz="1200">
                          <a:latin typeface="微软雅黑" panose="020B0503020204020204" charset="-122"/>
                          <a:ea typeface="微软雅黑" panose="020B0503020204020204" charset="-122"/>
                        </a:rPr>
                        <a:t>魔方组件丰富化</a:t>
                      </a:r>
                      <a:endParaRPr lang="zh-CN" altLang="en-US" sz="1200">
                        <a:latin typeface="微软雅黑" panose="020B0503020204020204" charset="-122"/>
                        <a:ea typeface="微软雅黑" panose="020B0503020204020204" charset="-122"/>
                      </a:endParaRPr>
                    </a:p>
                    <a:p>
                      <a:pPr marL="171450" indent="-171450" algn="l">
                        <a:buClrTx/>
                        <a:buSzTx/>
                        <a:buFont typeface="Arial" panose="020B0604020202020204" pitchFamily="34" charset="0"/>
                        <a:buChar char="•"/>
                      </a:pPr>
                      <a:r>
                        <a:rPr lang="zh-CN" altLang="en-US" sz="1200">
                          <a:latin typeface="微软雅黑" panose="020B0503020204020204" charset="-122"/>
                          <a:ea typeface="微软雅黑" panose="020B0503020204020204" charset="-122"/>
                        </a:rPr>
                        <a:t>组件与数据源可见既所得</a:t>
                      </a:r>
                      <a:endParaRPr lang="zh-CN" altLang="en-US" sz="1200">
                        <a:latin typeface="微软雅黑" panose="020B0503020204020204" charset="-122"/>
                        <a:ea typeface="微软雅黑" panose="020B0503020204020204" charset="-122"/>
                      </a:endParaRPr>
                    </a:p>
                    <a:p>
                      <a:pPr marL="171450" indent="-171450" algn="l">
                        <a:buClrTx/>
                        <a:buSzTx/>
                        <a:buFont typeface="Arial" panose="020B0604020202020204" pitchFamily="34" charset="0"/>
                        <a:buChar char="•"/>
                      </a:pPr>
                      <a:r>
                        <a:rPr lang="zh-CN" altLang="en-US" sz="1200">
                          <a:latin typeface="微软雅黑" panose="020B0503020204020204" charset="-122"/>
                          <a:ea typeface="微软雅黑" panose="020B0503020204020204" charset="-122"/>
                        </a:rPr>
                        <a:t>魔方创作易用性提高</a:t>
                      </a:r>
                      <a:endParaRPr lang="zh-CN" altLang="en-US" sz="1200">
                        <a:latin typeface="微软雅黑" panose="020B0503020204020204" charset="-122"/>
                        <a:ea typeface="微软雅黑" panose="020B0503020204020204" charset="-122"/>
                      </a:endParaRPr>
                    </a:p>
                    <a:p>
                      <a:pPr marL="171450" indent="-171450" algn="l">
                        <a:buClrTx/>
                        <a:buSzTx/>
                      </a:pPr>
                      <a:endParaRPr lang="zh-CN" altLang="en-US" sz="1200">
                        <a:latin typeface="微软雅黑" panose="020B0503020204020204" charset="-122"/>
                        <a:ea typeface="微软雅黑" panose="020B0503020204020204" charset="-122"/>
                      </a:endParaRPr>
                    </a:p>
                  </a:txBody>
                  <a:tcPr/>
                </a:tc>
                <a:tc>
                  <a:txBody>
                    <a:bodyPr/>
                    <a:lstStyle/>
                    <a:p>
                      <a:r>
                        <a:rPr lang="zh-CN" altLang="en-US" sz="1600" dirty="0">
                          <a:latin typeface="微软雅黑" panose="020B0503020204020204" charset="-122"/>
                          <a:ea typeface="微软雅黑" panose="020B0503020204020204" charset="-122"/>
                          <a:sym typeface="+mn-ea"/>
                        </a:rPr>
                        <a:t>高</a:t>
                      </a:r>
                      <a:endParaRPr lang="zh-CN" altLang="en-US" sz="1600" dirty="0">
                        <a:latin typeface="微软雅黑" panose="020B0503020204020204" charset="-122"/>
                        <a:ea typeface="微软雅黑" panose="020B0503020204020204" charset="-122"/>
                      </a:endParaRPr>
                    </a:p>
                    <a:p>
                      <a:endParaRPr lang="zh-CN" altLang="en-US" sz="1600">
                        <a:latin typeface="微软雅黑" panose="020B0503020204020204" charset="-122"/>
                        <a:ea typeface="微软雅黑" panose="020B0503020204020204" charset="-122"/>
                      </a:endParaRPr>
                    </a:p>
                  </a:txBody>
                  <a:tcPr/>
                </a:tc>
              </a:tr>
              <a:tr h="335280">
                <a:tc>
                  <a:txBody>
                    <a:bodyPr/>
                    <a:lstStyle/>
                    <a:p>
                      <a:r>
                        <a:rPr lang="zh-CN" altLang="en-US" sz="1600" dirty="0">
                          <a:latin typeface="微软雅黑" panose="020B0503020204020204" charset="-122"/>
                          <a:ea typeface="微软雅黑" panose="020B0503020204020204" charset="-122"/>
                        </a:rPr>
                        <a:t>产品线前端</a:t>
                      </a:r>
                      <a:endParaRPr lang="zh-CN" altLang="en-US" sz="1600" dirty="0">
                        <a:latin typeface="微软雅黑" panose="020B0503020204020204" charset="-122"/>
                        <a:ea typeface="微软雅黑" panose="020B0503020204020204" charset="-122"/>
                      </a:endParaRPr>
                    </a:p>
                  </a:txBody>
                  <a:tcPr/>
                </a:tc>
                <a:tc>
                  <a:txBody>
                    <a:bodyPr/>
                    <a:lstStyle/>
                    <a:p>
                      <a:r>
                        <a:rPr lang="zh-CN" altLang="en-US" sz="1600">
                          <a:latin typeface="微软雅黑" panose="020B0503020204020204" charset="-122"/>
                          <a:ea typeface="微软雅黑" panose="020B0503020204020204" charset="-122"/>
                        </a:rPr>
                        <a:t>高</a:t>
                      </a:r>
                      <a:endParaRPr lang="zh-CN" altLang="en-US" sz="1600">
                        <a:latin typeface="微软雅黑" panose="020B0503020204020204" charset="-122"/>
                        <a:ea typeface="微软雅黑" panose="020B0503020204020204" charset="-122"/>
                      </a:endParaRPr>
                    </a:p>
                  </a:txBody>
                  <a:tcPr/>
                </a:tc>
                <a:tc>
                  <a:txBody>
                    <a:bodyPr/>
                    <a:lstStyle/>
                    <a:p>
                      <a:r>
                        <a:rPr lang="zh-CN" altLang="en-US" sz="1200">
                          <a:latin typeface="微软雅黑" panose="020B0503020204020204" charset="-122"/>
                          <a:ea typeface="微软雅黑" panose="020B0503020204020204" charset="-122"/>
                        </a:rPr>
                        <a:t>第一版低代码编辑器在使用上比较黑盒，同时缺乏维护，目前遇到问题花费的时间比较长</a:t>
                      </a:r>
                      <a:endParaRPr lang="zh-CN" altLang="en-US" sz="1200">
                        <a:latin typeface="微软雅黑" panose="020B0503020204020204" charset="-122"/>
                        <a:ea typeface="微软雅黑" panose="020B0503020204020204" charset="-122"/>
                      </a:endParaRPr>
                    </a:p>
                    <a:p>
                      <a:pPr marL="171450" indent="-171450">
                        <a:buFont typeface="Arial" panose="020B0604020202020204" pitchFamily="34" charset="0"/>
                        <a:buChar char="•"/>
                      </a:pPr>
                      <a:r>
                        <a:rPr lang="zh-CN" altLang="en-US" sz="1200">
                          <a:latin typeface="微软雅黑" panose="020B0503020204020204" charset="-122"/>
                          <a:ea typeface="微软雅黑" panose="020B0503020204020204" charset="-122"/>
                        </a:rPr>
                        <a:t>调试困难，无法以本地运行的方式更高效的进行调试</a:t>
                      </a:r>
                      <a:endParaRPr lang="zh-CN" altLang="en-US" sz="1200">
                        <a:latin typeface="微软雅黑" panose="020B0503020204020204" charset="-122"/>
                        <a:ea typeface="微软雅黑" panose="020B0503020204020204" charset="-122"/>
                      </a:endParaRPr>
                    </a:p>
                    <a:p>
                      <a:pPr marL="171450" indent="-171450">
                        <a:buFont typeface="Arial" panose="020B0604020202020204" pitchFamily="34" charset="0"/>
                        <a:buChar char="•"/>
                      </a:pPr>
                      <a:r>
                        <a:rPr lang="zh-CN" altLang="en-US" sz="1200">
                          <a:latin typeface="微软雅黑" panose="020B0503020204020204" charset="-122"/>
                          <a:ea typeface="微软雅黑" panose="020B0503020204020204" charset="-122"/>
                        </a:rPr>
                        <a:t>组件数量少，经常需要开发组件，无法复用</a:t>
                      </a:r>
                      <a:endParaRPr lang="zh-CN" altLang="en-US" sz="1200">
                        <a:latin typeface="微软雅黑" panose="020B0503020204020204" charset="-122"/>
                        <a:ea typeface="微软雅黑" panose="020B0503020204020204" charset="-122"/>
                      </a:endParaRPr>
                    </a:p>
                    <a:p>
                      <a:pPr marL="171450" indent="-171450">
                        <a:buFont typeface="Arial" panose="020B0604020202020204" pitchFamily="34" charset="0"/>
                        <a:buChar char="•"/>
                      </a:pPr>
                      <a:endParaRPr lang="zh-CN" altLang="en-US" sz="1200">
                        <a:latin typeface="微软雅黑" panose="020B0503020204020204" charset="-122"/>
                        <a:ea typeface="微软雅黑" panose="020B0503020204020204" charset="-122"/>
                      </a:endParaRPr>
                    </a:p>
                    <a:p>
                      <a:pPr marL="171450" indent="-171450">
                        <a:buFont typeface="Arial" panose="020B0604020202020204" pitchFamily="34" charset="0"/>
                        <a:buChar char="•"/>
                      </a:pPr>
                      <a:endParaRPr lang="zh-CN" altLang="en-US" sz="1200">
                        <a:latin typeface="微软雅黑" panose="020B0503020204020204" charset="-122"/>
                        <a:ea typeface="微软雅黑" panose="020B0503020204020204" charset="-122"/>
                      </a:endParaRPr>
                    </a:p>
                  </a:txBody>
                  <a:tcPr/>
                </a:tc>
                <a:tc>
                  <a:txBody>
                    <a:bodyPr/>
                    <a:lstStyle/>
                    <a:p>
                      <a:pPr marL="171450" indent="-171450">
                        <a:buFont typeface="Arial" panose="020B0604020202020204" pitchFamily="34" charset="0"/>
                        <a:buChar char="•"/>
                      </a:pPr>
                      <a:endParaRPr lang="zh-CN" altLang="en-US" sz="1200">
                        <a:latin typeface="微软雅黑" panose="020B0503020204020204" charset="-122"/>
                        <a:ea typeface="微软雅黑" panose="020B0503020204020204" charset="-122"/>
                      </a:endParaRPr>
                    </a:p>
                  </a:txBody>
                  <a:tcPr/>
                </a:tc>
                <a:tc>
                  <a:txBody>
                    <a:bodyPr/>
                    <a:lstStyle/>
                    <a:p>
                      <a:r>
                        <a:rPr lang="zh-CN" altLang="en-US" sz="1600" dirty="0">
                          <a:latin typeface="微软雅黑" panose="020B0503020204020204" charset="-122"/>
                          <a:ea typeface="微软雅黑" panose="020B0503020204020204" charset="-122"/>
                        </a:rPr>
                        <a:t>高</a:t>
                      </a:r>
                      <a:endParaRPr lang="zh-CN" altLang="en-US" sz="1600" dirty="0">
                        <a:latin typeface="微软雅黑" panose="020B0503020204020204" charset="-122"/>
                        <a:ea typeface="微软雅黑" panose="020B0503020204020204" charset="-122"/>
                      </a:endParaRPr>
                    </a:p>
                  </a:txBody>
                  <a:tcPr/>
                </a:tc>
              </a:tr>
              <a:tr h="335280">
                <a:tc>
                  <a:txBody>
                    <a:bodyPr/>
                    <a:lstStyle/>
                    <a:p>
                      <a:r>
                        <a:rPr lang="zh-CN" altLang="en-US" sz="1600" dirty="0">
                          <a:latin typeface="微软雅黑" panose="020B0503020204020204" charset="-122"/>
                          <a:ea typeface="微软雅黑" panose="020B0503020204020204" charset="-122"/>
                        </a:rPr>
                        <a:t>产线设计师</a:t>
                      </a:r>
                      <a:endParaRPr lang="zh-CN" altLang="en-US" sz="1600" dirty="0">
                        <a:latin typeface="微软雅黑" panose="020B0503020204020204" charset="-122"/>
                        <a:ea typeface="微软雅黑" panose="020B0503020204020204" charset="-122"/>
                      </a:endParaRPr>
                    </a:p>
                  </a:txBody>
                  <a:tcPr/>
                </a:tc>
                <a:tc>
                  <a:txBody>
                    <a:bodyPr/>
                    <a:lstStyle/>
                    <a:p>
                      <a:r>
                        <a:rPr lang="zh-CN" altLang="en-US" sz="1600">
                          <a:latin typeface="微软雅黑" panose="020B0503020204020204" charset="-122"/>
                          <a:ea typeface="微软雅黑" panose="020B0503020204020204" charset="-122"/>
                        </a:rPr>
                        <a:t>高</a:t>
                      </a:r>
                      <a:endParaRPr lang="zh-CN" altLang="en-US" sz="1600">
                        <a:latin typeface="微软雅黑" panose="020B0503020204020204" charset="-122"/>
                        <a:ea typeface="微软雅黑" panose="020B0503020204020204" charset="-122"/>
                      </a:endParaRPr>
                    </a:p>
                  </a:txBody>
                  <a:tcPr/>
                </a:tc>
                <a:tc>
                  <a:txBody>
                    <a:bodyPr/>
                    <a:lstStyle/>
                    <a:p>
                      <a:endParaRPr lang="zh-CN" altLang="en-US" sz="1200">
                        <a:latin typeface="微软雅黑" panose="020B0503020204020204" charset="-122"/>
                        <a:ea typeface="微软雅黑" panose="020B0503020204020204" charset="-122"/>
                      </a:endParaRPr>
                    </a:p>
                  </a:txBody>
                  <a:tcPr/>
                </a:tc>
                <a:tc>
                  <a:txBody>
                    <a:bodyPr/>
                    <a:lstStyle/>
                    <a:p>
                      <a:pPr marL="171450" indent="-171450">
                        <a:buFont typeface="Arial" panose="020B0604020202020204" pitchFamily="34" charset="0"/>
                        <a:buChar char="•"/>
                      </a:pPr>
                      <a:endParaRPr lang="zh-CN" altLang="en-US" sz="1200">
                        <a:latin typeface="微软雅黑" panose="020B0503020204020204" charset="-122"/>
                        <a:ea typeface="微软雅黑" panose="020B0503020204020204" charset="-122"/>
                      </a:endParaRPr>
                    </a:p>
                  </a:txBody>
                  <a:tcPr/>
                </a:tc>
                <a:tc>
                  <a:txBody>
                    <a:bodyPr/>
                    <a:lstStyle/>
                    <a:p>
                      <a:r>
                        <a:rPr lang="zh-CN" altLang="en-US" sz="1600" dirty="0">
                          <a:latin typeface="微软雅黑" panose="020B0503020204020204" charset="-122"/>
                          <a:ea typeface="微软雅黑" panose="020B0503020204020204" charset="-122"/>
                        </a:rPr>
                        <a:t>高</a:t>
                      </a:r>
                      <a:endParaRPr lang="zh-CN" altLang="en-US" sz="1600" dirty="0">
                        <a:latin typeface="微软雅黑" panose="020B0503020204020204" charset="-122"/>
                        <a:ea typeface="微软雅黑" panose="020B0503020204020204" charset="-122"/>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3" name="文本框 4"/>
          <p:cNvSpPr txBox="1"/>
          <p:nvPr/>
        </p:nvSpPr>
        <p:spPr>
          <a:xfrm>
            <a:off x="117475" y="530225"/>
            <a:ext cx="8909685" cy="1198880"/>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看自己：产品需求分析</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
        <p:nvSpPr>
          <p:cNvPr id="24" name="文本框 23"/>
          <p:cNvSpPr txBox="1"/>
          <p:nvPr/>
        </p:nvSpPr>
        <p:spPr>
          <a:xfrm>
            <a:off x="304800" y="990600"/>
            <a:ext cx="4866005" cy="460375"/>
          </a:xfrm>
          <a:prstGeom prst="rect">
            <a:avLst/>
          </a:prstGeom>
          <a:noFill/>
        </p:spPr>
        <p:txBody>
          <a:bodyPr wrap="square" rtlCol="0">
            <a:spAutoFit/>
          </a:bodyPr>
          <a:lstStyle>
            <a:defPPr>
              <a:defRPr lang="zh-CN"/>
            </a:defPPr>
            <a:lvl1pPr>
              <a:lnSpc>
                <a:spcPct val="150000"/>
              </a:lnSpc>
              <a:defRPr sz="1600" i="1">
                <a:solidFill>
                  <a:schemeClr val="accent1">
                    <a:lumMod val="75000"/>
                  </a:schemeClr>
                </a:solidFill>
                <a:latin typeface="微软雅黑" panose="020B0503020204020204" charset="-122"/>
                <a:ea typeface="微软雅黑" panose="020B0503020204020204" charset="-122"/>
              </a:defRPr>
            </a:lvl1pPr>
          </a:lstStyle>
          <a:p>
            <a:r>
              <a:rPr lang="en-US" altLang="zh-CN" dirty="0"/>
              <a:t>//</a:t>
            </a:r>
            <a:r>
              <a:rPr lang="zh-CN" altLang="en-US" dirty="0"/>
              <a:t>描述产品需求对技术的要求</a:t>
            </a:r>
            <a:endParaRPr lang="zh-CN" altLang="en-US" dirty="0"/>
          </a:p>
        </p:txBody>
      </p:sp>
      <p:graphicFrame>
        <p:nvGraphicFramePr>
          <p:cNvPr id="25" name="表格 25"/>
          <p:cNvGraphicFramePr>
            <a:graphicFrameLocks noGrp="1"/>
          </p:cNvGraphicFramePr>
          <p:nvPr>
            <p:custDataLst>
              <p:tags r:id="rId1"/>
            </p:custDataLst>
          </p:nvPr>
        </p:nvGraphicFramePr>
        <p:xfrm>
          <a:off x="763905" y="2251710"/>
          <a:ext cx="7615555" cy="1920240"/>
        </p:xfrm>
        <a:graphic>
          <a:graphicData uri="http://schemas.openxmlformats.org/drawingml/2006/table">
            <a:tbl>
              <a:tblPr firstRow="1" bandRow="1">
                <a:tableStyleId>{5C22544A-7EE6-4342-B048-85BDC9FD1C3A}</a:tableStyleId>
              </a:tblPr>
              <a:tblGrid>
                <a:gridCol w="1052830"/>
                <a:gridCol w="1605280"/>
                <a:gridCol w="1091565"/>
                <a:gridCol w="875665"/>
                <a:gridCol w="833755"/>
                <a:gridCol w="2156460"/>
              </a:tblGrid>
              <a:tr h="579120">
                <a:tc>
                  <a:txBody>
                    <a:bodyPr/>
                    <a:p>
                      <a:pPr algn="ctr"/>
                      <a:r>
                        <a:rPr lang="zh-CN" altLang="en-US" sz="1600" dirty="0">
                          <a:latin typeface="微软雅黑" panose="020B0503020204020204" charset="-122"/>
                          <a:ea typeface="微软雅黑" panose="020B0503020204020204" charset="-122"/>
                        </a:rPr>
                        <a:t>需求分类</a:t>
                      </a:r>
                      <a:endParaRPr lang="zh-CN" altLang="en-US" sz="1600" dirty="0">
                        <a:latin typeface="微软雅黑" panose="020B0503020204020204" charset="-122"/>
                        <a:ea typeface="微软雅黑" panose="020B0503020204020204" charset="-122"/>
                      </a:endParaRPr>
                    </a:p>
                  </a:txBody>
                  <a:tcPr anchor="ctr"/>
                </a:tc>
                <a:tc>
                  <a:txBody>
                    <a:bodyPr/>
                    <a:p>
                      <a:pPr algn="ctr"/>
                      <a:r>
                        <a:rPr lang="zh-CN" altLang="en-US" sz="1600" dirty="0">
                          <a:latin typeface="微软雅黑" panose="020B0503020204020204" charset="-122"/>
                          <a:ea typeface="微软雅黑" panose="020B0503020204020204" charset="-122"/>
                        </a:rPr>
                        <a:t>需求描述</a:t>
                      </a:r>
                      <a:endParaRPr lang="zh-CN" altLang="en-US" sz="1600" dirty="0">
                        <a:latin typeface="微软雅黑" panose="020B0503020204020204" charset="-122"/>
                        <a:ea typeface="微软雅黑" panose="020B0503020204020204" charset="-122"/>
                      </a:endParaRPr>
                    </a:p>
                  </a:txBody>
                  <a:tcPr anchor="ctr"/>
                </a:tc>
                <a:tc>
                  <a:txBody>
                    <a:bodyPr/>
                    <a:p>
                      <a:pPr algn="ctr"/>
                      <a:r>
                        <a:rPr lang="zh-CN" altLang="en-US" sz="1600" dirty="0">
                          <a:latin typeface="微软雅黑" panose="020B0503020204020204" charset="-122"/>
                          <a:ea typeface="微软雅黑" panose="020B0503020204020204" charset="-122"/>
                        </a:rPr>
                        <a:t>需求来源</a:t>
                      </a:r>
                      <a:endParaRPr lang="zh-CN" altLang="en-US" sz="1600" dirty="0">
                        <a:latin typeface="微软雅黑" panose="020B0503020204020204" charset="-122"/>
                        <a:ea typeface="微软雅黑" panose="020B0503020204020204" charset="-122"/>
                      </a:endParaRPr>
                    </a:p>
                  </a:txBody>
                  <a:tcPr anchor="ctr"/>
                </a:tc>
                <a:tc>
                  <a:txBody>
                    <a:bodyPr/>
                    <a:p>
                      <a:pPr algn="ctr"/>
                      <a:r>
                        <a:rPr lang="zh-CN" altLang="en-US" sz="1600" dirty="0">
                          <a:latin typeface="微软雅黑" panose="020B0503020204020204" charset="-122"/>
                          <a:ea typeface="微软雅黑" panose="020B0503020204020204" charset="-122"/>
                        </a:rPr>
                        <a:t>时间</a:t>
                      </a:r>
                      <a:endParaRPr lang="zh-CN" altLang="en-US" sz="1600" dirty="0">
                        <a:latin typeface="微软雅黑" panose="020B0503020204020204" charset="-122"/>
                        <a:ea typeface="微软雅黑" panose="020B0503020204020204" charset="-122"/>
                      </a:endParaRPr>
                    </a:p>
                  </a:txBody>
                  <a:tcPr anchor="ctr"/>
                </a:tc>
                <a:tc>
                  <a:txBody>
                    <a:bodyPr/>
                    <a:p>
                      <a:pPr algn="ctr"/>
                      <a:r>
                        <a:rPr lang="zh-CN" altLang="en-US" sz="1600" dirty="0">
                          <a:latin typeface="微软雅黑" panose="020B0503020204020204" charset="-122"/>
                          <a:ea typeface="微软雅黑" panose="020B0503020204020204" charset="-122"/>
                        </a:rPr>
                        <a:t>优先级</a:t>
                      </a:r>
                      <a:endParaRPr lang="zh-CN" altLang="en-US" sz="1600" dirty="0">
                        <a:latin typeface="微软雅黑" panose="020B0503020204020204" charset="-122"/>
                        <a:ea typeface="微软雅黑" panose="020B0503020204020204" charset="-122"/>
                      </a:endParaRPr>
                    </a:p>
                  </a:txBody>
                  <a:tcPr anchor="ctr"/>
                </a:tc>
                <a:tc>
                  <a:txBody>
                    <a:bodyPr/>
                    <a:p>
                      <a:pPr algn="ctr"/>
                      <a:r>
                        <a:rPr lang="zh-CN" altLang="en-US" sz="1600" dirty="0">
                          <a:latin typeface="微软雅黑" panose="020B0503020204020204" charset="-122"/>
                          <a:ea typeface="微软雅黑" panose="020B0503020204020204" charset="-122"/>
                        </a:rPr>
                        <a:t>分析与对策</a:t>
                      </a:r>
                      <a:endParaRPr lang="zh-CN" altLang="en-US" sz="1600" dirty="0">
                        <a:latin typeface="微软雅黑" panose="020B0503020204020204" charset="-122"/>
                        <a:ea typeface="微软雅黑" panose="020B0503020204020204" charset="-122"/>
                      </a:endParaRPr>
                    </a:p>
                  </a:txBody>
                  <a:tcPr anchor="ctr"/>
                </a:tc>
              </a:tr>
              <a:tr h="335280">
                <a:tc>
                  <a:txBody>
                    <a:bodyPr/>
                    <a:p>
                      <a:r>
                        <a:rPr lang="zh-CN" altLang="en-US" sz="1600" dirty="0">
                          <a:latin typeface="微软雅黑" panose="020B0503020204020204" charset="-122"/>
                          <a:ea typeface="微软雅黑" panose="020B0503020204020204" charset="-122"/>
                        </a:rPr>
                        <a:t>效能</a:t>
                      </a:r>
                      <a:endParaRPr lang="zh-CN" altLang="en-US" sz="1600" dirty="0">
                        <a:latin typeface="微软雅黑" panose="020B0503020204020204" charset="-122"/>
                        <a:ea typeface="微软雅黑" panose="020B0503020204020204" charset="-122"/>
                      </a:endParaRPr>
                    </a:p>
                  </a:txBody>
                  <a:tcPr/>
                </a:tc>
                <a:tc>
                  <a:txBody>
                    <a:bodyPr/>
                    <a:p>
                      <a:endParaRPr lang="zh-CN" altLang="en-US" sz="1200" dirty="0">
                        <a:latin typeface="微软雅黑" panose="020B0503020204020204" charset="-122"/>
                        <a:ea typeface="微软雅黑" panose="020B0503020204020204" charset="-122"/>
                      </a:endParaRPr>
                    </a:p>
                  </a:txBody>
                  <a:tcPr/>
                </a:tc>
                <a:tc>
                  <a:txBody>
                    <a:bodyPr/>
                    <a:p>
                      <a:r>
                        <a:rPr lang="zh-CN" altLang="en-US" sz="1600" dirty="0">
                          <a:latin typeface="微软雅黑" panose="020B0503020204020204" charset="-122"/>
                          <a:ea typeface="微软雅黑" panose="020B0503020204020204" charset="-122"/>
                        </a:rPr>
                        <a:t>产品线</a:t>
                      </a:r>
                      <a:endParaRPr lang="zh-CN" altLang="en-US" sz="1600" dirty="0">
                        <a:latin typeface="微软雅黑" panose="020B0503020204020204" charset="-122"/>
                        <a:ea typeface="微软雅黑" panose="020B0503020204020204" charset="-122"/>
                      </a:endParaRPr>
                    </a:p>
                  </a:txBody>
                  <a:tcPr/>
                </a:tc>
                <a:tc>
                  <a:txBody>
                    <a:bodyPr/>
                    <a:p>
                      <a:r>
                        <a:rPr lang="zh-CN" altLang="en-US" sz="1600" dirty="0">
                          <a:latin typeface="微软雅黑" panose="020B0503020204020204" charset="-122"/>
                          <a:ea typeface="微软雅黑" panose="020B0503020204020204" charset="-122"/>
                        </a:rPr>
                        <a:t>长期</a:t>
                      </a:r>
                      <a:endParaRPr lang="zh-CN" altLang="en-US" sz="1600" dirty="0">
                        <a:latin typeface="微软雅黑" panose="020B0503020204020204" charset="-122"/>
                        <a:ea typeface="微软雅黑" panose="020B0503020204020204" charset="-122"/>
                      </a:endParaRPr>
                    </a:p>
                  </a:txBody>
                  <a:tcPr/>
                </a:tc>
                <a:tc>
                  <a:txBody>
                    <a:bodyPr/>
                    <a:p>
                      <a:r>
                        <a:rPr lang="zh-CN" altLang="en-US" sz="1600" dirty="0">
                          <a:latin typeface="微软雅黑" panose="020B0503020204020204" charset="-122"/>
                          <a:ea typeface="微软雅黑" panose="020B0503020204020204" charset="-122"/>
                        </a:rPr>
                        <a:t>高</a:t>
                      </a:r>
                      <a:endParaRPr lang="zh-CN" altLang="en-US" sz="1600" dirty="0">
                        <a:latin typeface="微软雅黑" panose="020B0503020204020204" charset="-122"/>
                        <a:ea typeface="微软雅黑" panose="020B0503020204020204" charset="-122"/>
                      </a:endParaRPr>
                    </a:p>
                  </a:txBody>
                  <a:tcPr/>
                </a:tc>
                <a:tc>
                  <a:txBody>
                    <a:bodyPr/>
                    <a:p>
                      <a:pPr marL="171450" indent="-171450">
                        <a:buFont typeface="Arial" panose="020B0604020202020204" pitchFamily="34" charset="0"/>
                        <a:buChar char="•"/>
                      </a:pPr>
                      <a:r>
                        <a:rPr lang="zh-CN" altLang="en-US" sz="1200" dirty="0">
                          <a:latin typeface="微软雅黑" panose="020B0503020204020204" charset="-122"/>
                          <a:ea typeface="微软雅黑" panose="020B0503020204020204" charset="-122"/>
                        </a:rPr>
                        <a:t>稳定的后端服务</a:t>
                      </a:r>
                      <a:endParaRPr lang="zh-CN" altLang="en-US" sz="1200" dirty="0">
                        <a:latin typeface="微软雅黑" panose="020B0503020204020204" charset="-122"/>
                        <a:ea typeface="微软雅黑" panose="020B0503020204020204" charset="-122"/>
                      </a:endParaRPr>
                    </a:p>
                    <a:p>
                      <a:pPr>
                        <a:buFont typeface="Arial" panose="020B0604020202020204" pitchFamily="34" charset="0"/>
                      </a:pPr>
                      <a:endParaRPr lang="zh-CN" altLang="en-US" sz="1200" dirty="0">
                        <a:latin typeface="微软雅黑" panose="020B0503020204020204" charset="-122"/>
                        <a:ea typeface="微软雅黑" panose="020B0503020204020204" charset="-122"/>
                      </a:endParaRPr>
                    </a:p>
                  </a:txBody>
                  <a:tcPr/>
                </a:tc>
              </a:tr>
              <a:tr h="335280">
                <a:tc>
                  <a:txBody>
                    <a:bodyPr/>
                    <a:p>
                      <a:endParaRPr lang="zh-CN" altLang="en-US" sz="1600">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c>
                  <a:txBody>
                    <a:bodyPr/>
                    <a:p>
                      <a:endParaRPr lang="zh-CN" altLang="en-US" sz="1600" dirty="0">
                        <a:latin typeface="微软雅黑" panose="020B0503020204020204" charset="-122"/>
                        <a:ea typeface="微软雅黑" panose="020B0503020204020204" charset="-122"/>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3" name="文本框 4"/>
          <p:cNvSpPr txBox="1"/>
          <p:nvPr/>
        </p:nvSpPr>
        <p:spPr>
          <a:xfrm>
            <a:off x="117475" y="530225"/>
            <a:ext cx="8909685" cy="1568450"/>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看行业：辨别趋势</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
        <p:nvSpPr>
          <p:cNvPr id="24" name="文本框 23"/>
          <p:cNvSpPr txBox="1"/>
          <p:nvPr/>
        </p:nvSpPr>
        <p:spPr>
          <a:xfrm>
            <a:off x="304800" y="990600"/>
            <a:ext cx="8610600" cy="1198880"/>
          </a:xfrm>
          <a:prstGeom prst="rect">
            <a:avLst/>
          </a:prstGeom>
          <a:noFill/>
        </p:spPr>
        <p:txBody>
          <a:bodyPr wrap="square" rtlCol="0">
            <a:spAutoFit/>
          </a:bodyPr>
          <a:lstStyle>
            <a:defPPr>
              <a:defRPr lang="zh-CN"/>
            </a:defPPr>
            <a:lvl1pPr>
              <a:lnSpc>
                <a:spcPct val="150000"/>
              </a:lnSpc>
              <a:defRPr sz="1600" i="1">
                <a:solidFill>
                  <a:schemeClr val="accent1">
                    <a:lumMod val="75000"/>
                  </a:schemeClr>
                </a:solidFill>
                <a:latin typeface="微软雅黑" panose="020B0503020204020204" charset="-122"/>
                <a:ea typeface="微软雅黑" panose="020B0503020204020204" charset="-122"/>
              </a:defRPr>
            </a:lvl1pPr>
          </a:lstStyle>
          <a:p>
            <a:r>
              <a:rPr lang="en-US" altLang="zh-CN" dirty="0">
                <a:sym typeface="+mn-ea"/>
              </a:rPr>
              <a:t>//</a:t>
            </a:r>
            <a:r>
              <a:rPr lang="zh-CN" altLang="en-US" dirty="0">
                <a:sym typeface="+mn-ea"/>
              </a:rPr>
              <a:t>描述业界的技术应用情况，包括：</a:t>
            </a:r>
            <a:r>
              <a:rPr lang="en-US" altLang="zh-CN" dirty="0">
                <a:sym typeface="+mn-ea"/>
              </a:rPr>
              <a:t>1</a:t>
            </a:r>
            <a:r>
              <a:rPr lang="zh-CN" altLang="en-US" dirty="0">
                <a:sym typeface="+mn-ea"/>
              </a:rPr>
              <a:t>、已经或计划推出的关键技术和解决方案；</a:t>
            </a:r>
            <a:r>
              <a:rPr lang="en-US" altLang="zh-CN" dirty="0">
                <a:sym typeface="+mn-ea"/>
              </a:rPr>
              <a:t>2</a:t>
            </a:r>
            <a:r>
              <a:rPr lang="zh-CN" altLang="en-US" dirty="0">
                <a:sym typeface="+mn-ea"/>
              </a:rPr>
              <a:t>、技术平台、架构的特点和发展趋势；</a:t>
            </a:r>
            <a:r>
              <a:rPr lang="en-US" altLang="zh-CN" dirty="0">
                <a:sym typeface="+mn-ea"/>
              </a:rPr>
              <a:t>3</a:t>
            </a:r>
            <a:r>
              <a:rPr lang="zh-CN" altLang="en-US" dirty="0">
                <a:sym typeface="+mn-ea"/>
              </a:rPr>
              <a:t>、核心技术的来源；</a:t>
            </a:r>
            <a:r>
              <a:rPr lang="en-US" altLang="zh-CN" dirty="0">
                <a:sym typeface="+mn-ea"/>
              </a:rPr>
              <a:t>4</a:t>
            </a:r>
            <a:r>
              <a:rPr lang="zh-CN" altLang="en-US" dirty="0">
                <a:sym typeface="+mn-ea"/>
              </a:rPr>
              <a:t>、采用的标准和规范；</a:t>
            </a:r>
            <a:endParaRPr lang="zh-CN" altLang="en-US" dirty="0"/>
          </a:p>
          <a:p>
            <a:endParaRPr lang="zh-CN" altLang="en-US" dirty="0"/>
          </a:p>
        </p:txBody>
      </p:sp>
      <p:sp>
        <p:nvSpPr>
          <p:cNvPr id="4" name="文本框 3"/>
          <p:cNvSpPr txBox="1"/>
          <p:nvPr/>
        </p:nvSpPr>
        <p:spPr>
          <a:xfrm>
            <a:off x="304800" y="1905000"/>
            <a:ext cx="8382000" cy="922020"/>
          </a:xfrm>
          <a:prstGeom prst="rect">
            <a:avLst/>
          </a:prstGeom>
          <a:noFill/>
        </p:spPr>
        <p:txBody>
          <a:bodyPr wrap="square" rtlCol="0" anchor="t">
            <a:spAutoFit/>
          </a:bodyPr>
          <a:p>
            <a:endParaRPr lang="zh-CN" altLang="en-US"/>
          </a:p>
          <a:p>
            <a:r>
              <a:rPr lang="zh-CN" altLang="en-US" b="1" dirty="0">
                <a:solidFill>
                  <a:schemeClr val="accent1"/>
                </a:solidFill>
                <a:sym typeface="+mn-ea"/>
              </a:rPr>
              <a:t>对策：对标业界标杆产品，提升平台的能力，易用性，拥抱</a:t>
            </a:r>
            <a:r>
              <a:rPr lang="en-US" altLang="zh-CN" b="1" dirty="0">
                <a:solidFill>
                  <a:schemeClr val="accent1"/>
                </a:solidFill>
                <a:sym typeface="+mn-ea"/>
              </a:rPr>
              <a:t> AI</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custDataLst>
              <p:tags r:id="rId2"/>
            </p:custDataLst>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3" name="文本框 4"/>
          <p:cNvSpPr txBox="1"/>
          <p:nvPr>
            <p:custDataLst>
              <p:tags r:id="rId3"/>
            </p:custDataLst>
          </p:nvPr>
        </p:nvSpPr>
        <p:spPr>
          <a:xfrm>
            <a:off x="17780" y="228600"/>
            <a:ext cx="8909685" cy="1814830"/>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看竞争：剖析对手</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r>
              <a:rPr lang="en-US" altLang="zh-CN" sz="1600" b="1" dirty="0">
                <a:solidFill>
                  <a:srgbClr val="0070C0"/>
                </a:solidFill>
                <a:latin typeface="微软雅黑" panose="020B0503020204020204" charset="-122"/>
                <a:ea typeface="微软雅黑" panose="020B0503020204020204" charset="-122"/>
                <a:sym typeface="Arial" panose="020B0604020202020204" pitchFamily="34" charset="0"/>
              </a:rPr>
              <a:t>DataV</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graphicFrame>
        <p:nvGraphicFramePr>
          <p:cNvPr id="25" name="表格 25"/>
          <p:cNvGraphicFramePr>
            <a:graphicFrameLocks noGrp="1"/>
          </p:cNvGraphicFramePr>
          <p:nvPr>
            <p:custDataLst>
              <p:tags r:id="rId4"/>
            </p:custDataLst>
          </p:nvPr>
        </p:nvGraphicFramePr>
        <p:xfrm>
          <a:off x="17780" y="889000"/>
          <a:ext cx="8711565" cy="5969000"/>
        </p:xfrm>
        <a:graphic>
          <a:graphicData uri="http://schemas.openxmlformats.org/drawingml/2006/table">
            <a:tbl>
              <a:tblPr firstRow="1" bandRow="1">
                <a:tableStyleId>{5C22544A-7EE6-4342-B048-85BDC9FD1C3A}</a:tableStyleId>
              </a:tblPr>
              <a:tblGrid>
                <a:gridCol w="1201420"/>
                <a:gridCol w="1033780"/>
                <a:gridCol w="1054735"/>
                <a:gridCol w="5421630"/>
              </a:tblGrid>
              <a:tr h="532765">
                <a:tc>
                  <a:txBody>
                    <a:bodyPr/>
                    <a:p>
                      <a:pPr algn="ctr"/>
                      <a:r>
                        <a:rPr lang="zh-CN" altLang="en-US" sz="1600" dirty="0">
                          <a:latin typeface="微软雅黑" panose="020B0503020204020204" charset="-122"/>
                          <a:ea typeface="微软雅黑" panose="020B0503020204020204" charset="-122"/>
                        </a:rPr>
                        <a:t>能力矩阵</a:t>
                      </a:r>
                      <a:endParaRPr lang="zh-CN" altLang="en-US" sz="1600" dirty="0">
                        <a:latin typeface="微软雅黑" panose="020B0503020204020204" charset="-122"/>
                        <a:ea typeface="微软雅黑" panose="020B0503020204020204" charset="-122"/>
                      </a:endParaRPr>
                    </a:p>
                  </a:txBody>
                  <a:tcPr anchor="ctr"/>
                </a:tc>
                <a:tc>
                  <a:txBody>
                    <a:bodyPr/>
                    <a:p>
                      <a:pPr algn="ctr"/>
                      <a:r>
                        <a:rPr lang="zh-CN" altLang="en-US" sz="1600" dirty="0">
                          <a:latin typeface="微软雅黑" panose="020B0503020204020204" charset="-122"/>
                          <a:ea typeface="微软雅黑" panose="020B0503020204020204" charset="-122"/>
                        </a:rPr>
                        <a:t>看别人</a:t>
                      </a:r>
                      <a:endParaRPr lang="zh-CN" altLang="en-US" sz="1600" dirty="0">
                        <a:latin typeface="微软雅黑" panose="020B0503020204020204" charset="-122"/>
                        <a:ea typeface="微软雅黑" panose="020B0503020204020204" charset="-122"/>
                      </a:endParaRPr>
                    </a:p>
                  </a:txBody>
                  <a:tcPr anchor="ctr"/>
                </a:tc>
                <a:tc>
                  <a:txBody>
                    <a:bodyPr/>
                    <a:p>
                      <a:pPr algn="ctr"/>
                      <a:r>
                        <a:rPr lang="zh-CN" altLang="en-US" sz="1600" dirty="0">
                          <a:latin typeface="微软雅黑" panose="020B0503020204020204" charset="-122"/>
                          <a:ea typeface="微软雅黑" panose="020B0503020204020204" charset="-122"/>
                        </a:rPr>
                        <a:t>看自己</a:t>
                      </a:r>
                      <a:endParaRPr lang="zh-CN" altLang="en-US" sz="1600" dirty="0">
                        <a:latin typeface="微软雅黑" panose="020B0503020204020204" charset="-122"/>
                        <a:ea typeface="微软雅黑" panose="020B0503020204020204" charset="-122"/>
                      </a:endParaRPr>
                    </a:p>
                  </a:txBody>
                  <a:tcPr anchor="ctr"/>
                </a:tc>
                <a:tc>
                  <a:txBody>
                    <a:bodyPr/>
                    <a:p>
                      <a:pPr algn="ctr"/>
                      <a:r>
                        <a:rPr lang="zh-CN" altLang="en-US" sz="1600" dirty="0">
                          <a:latin typeface="微软雅黑" panose="020B0503020204020204" charset="-122"/>
                          <a:ea typeface="微软雅黑" panose="020B0503020204020204" charset="-122"/>
                        </a:rPr>
                        <a:t>差距</a:t>
                      </a:r>
                      <a:endParaRPr lang="zh-CN" altLang="en-US" sz="1600" dirty="0">
                        <a:latin typeface="微软雅黑" panose="020B0503020204020204" charset="-122"/>
                        <a:ea typeface="微软雅黑" panose="020B0503020204020204" charset="-122"/>
                      </a:endParaRPr>
                    </a:p>
                  </a:txBody>
                  <a:tcPr anchor="ctr"/>
                </a:tc>
              </a:tr>
              <a:tr h="352425">
                <a:tc>
                  <a:txBody>
                    <a:bodyPr/>
                    <a:p>
                      <a:endParaRPr lang="zh-CN" altLang="en-US" sz="1200" dirty="0">
                        <a:latin typeface="微软雅黑" panose="020B0503020204020204" charset="-122"/>
                        <a:ea typeface="微软雅黑" panose="020B0503020204020204" charset="-122"/>
                      </a:endParaRPr>
                    </a:p>
                  </a:txBody>
                  <a:tcPr/>
                </a:tc>
                <a:tc>
                  <a:txBody>
                    <a:bodyPr/>
                    <a:p>
                      <a:endParaRPr lang="zh-CN" altLang="en-US" sz="1600">
                        <a:solidFill>
                          <a:srgbClr val="FF0000"/>
                        </a:solidFill>
                        <a:latin typeface="微软雅黑" panose="020B0503020204020204" charset="-122"/>
                        <a:ea typeface="微软雅黑" panose="020B0503020204020204" charset="-122"/>
                      </a:endParaRPr>
                    </a:p>
                  </a:txBody>
                  <a:tcPr/>
                </a:tc>
                <a:tc>
                  <a:txBody>
                    <a:bodyPr/>
                    <a:p>
                      <a:endParaRPr lang="zh-CN" altLang="en-US" sz="1600" dirty="0">
                        <a:solidFill>
                          <a:srgbClr val="FF0000"/>
                        </a:solidFill>
                        <a:latin typeface="微软雅黑" panose="020B0503020204020204" charset="-122"/>
                        <a:ea typeface="微软雅黑" panose="020B0503020204020204" charset="-122"/>
                      </a:endParaRPr>
                    </a:p>
                  </a:txBody>
                  <a:tcPr/>
                </a:tc>
                <a:tc>
                  <a:txBody>
                    <a:bodyPr/>
                    <a:p>
                      <a:endParaRPr lang="zh-CN" altLang="en-US" sz="1000" dirty="0">
                        <a:latin typeface="微软雅黑" panose="020B0503020204020204" charset="-122"/>
                        <a:ea typeface="微软雅黑" panose="020B0503020204020204" charset="-122"/>
                      </a:endParaRPr>
                    </a:p>
                  </a:txBody>
                  <a:tcPr/>
                </a:tc>
              </a:tr>
              <a:tr h="386715">
                <a:tc>
                  <a:txBody>
                    <a:bodyPr/>
                    <a:p>
                      <a:endParaRPr lang="zh-CN" altLang="en-US" sz="1200">
                        <a:latin typeface="微软雅黑" panose="020B0503020204020204" charset="-122"/>
                        <a:ea typeface="微软雅黑" panose="020B0503020204020204" charset="-122"/>
                      </a:endParaRPr>
                    </a:p>
                  </a:txBody>
                  <a:tcPr/>
                </a:tc>
                <a:tc>
                  <a:txBody>
                    <a:bodyPr/>
                    <a:p>
                      <a:endParaRPr lang="zh-CN" altLang="en-US" sz="1600" dirty="0">
                        <a:solidFill>
                          <a:srgbClr val="FF0000"/>
                        </a:solidFill>
                        <a:latin typeface="微软雅黑" panose="020B0503020204020204" charset="-122"/>
                        <a:ea typeface="微软雅黑" panose="020B0503020204020204" charset="-122"/>
                      </a:endParaRPr>
                    </a:p>
                  </a:txBody>
                  <a:tcPr/>
                </a:tc>
                <a:tc>
                  <a:txBody>
                    <a:bodyPr/>
                    <a:p>
                      <a:endParaRPr lang="zh-CN" altLang="en-US" sz="1600" dirty="0">
                        <a:solidFill>
                          <a:srgbClr val="FF0000"/>
                        </a:solidFill>
                        <a:latin typeface="微软雅黑" panose="020B0503020204020204" charset="-122"/>
                        <a:ea typeface="微软雅黑" panose="020B0503020204020204" charset="-122"/>
                      </a:endParaRPr>
                    </a:p>
                  </a:txBody>
                  <a:tcPr/>
                </a:tc>
                <a:tc>
                  <a:txBody>
                    <a:bodyPr/>
                    <a:p>
                      <a:endParaRPr lang="zh-CN" altLang="en-US" sz="1000" dirty="0">
                        <a:latin typeface="微软雅黑" panose="020B0503020204020204" charset="-122"/>
                        <a:ea typeface="微软雅黑" panose="020B0503020204020204" charset="-122"/>
                      </a:endParaRPr>
                    </a:p>
                  </a:txBody>
                  <a:tcPr/>
                </a:tc>
              </a:tr>
              <a:tr h="455930">
                <a:tc>
                  <a:txBody>
                    <a:bodyPr/>
                    <a:p>
                      <a:endParaRPr lang="zh-CN" altLang="en-US" sz="1200">
                        <a:latin typeface="微软雅黑" panose="020B0503020204020204" charset="-122"/>
                        <a:ea typeface="微软雅黑" panose="020B0503020204020204" charset="-122"/>
                      </a:endParaRPr>
                    </a:p>
                  </a:txBody>
                  <a:tcPr/>
                </a:tc>
                <a:tc>
                  <a:txBody>
                    <a:bodyPr/>
                    <a:p>
                      <a:endParaRPr lang="zh-CN" altLang="en-US" sz="1600" dirty="0">
                        <a:solidFill>
                          <a:srgbClr val="FF0000"/>
                        </a:solidFill>
                        <a:latin typeface="微软雅黑" panose="020B0503020204020204" charset="-122"/>
                        <a:ea typeface="微软雅黑" panose="020B0503020204020204" charset="-122"/>
                      </a:endParaRPr>
                    </a:p>
                  </a:txBody>
                  <a:tcPr/>
                </a:tc>
                <a:tc>
                  <a:txBody>
                    <a:bodyPr/>
                    <a:p>
                      <a:endParaRPr lang="zh-CN" altLang="en-US" sz="1600" dirty="0">
                        <a:solidFill>
                          <a:srgbClr val="FF0000"/>
                        </a:solidFill>
                        <a:latin typeface="微软雅黑" panose="020B0503020204020204" charset="-122"/>
                        <a:ea typeface="微软雅黑" panose="020B0503020204020204" charset="-122"/>
                      </a:endParaRPr>
                    </a:p>
                  </a:txBody>
                  <a:tcPr/>
                </a:tc>
                <a:tc>
                  <a:txBody>
                    <a:bodyPr/>
                    <a:p>
                      <a:endParaRPr lang="zh-CN" altLang="en-US" sz="1000" dirty="0">
                        <a:latin typeface="微软雅黑" panose="020B0503020204020204" charset="-122"/>
                        <a:ea typeface="微软雅黑" panose="020B0503020204020204" charset="-122"/>
                      </a:endParaRPr>
                    </a:p>
                  </a:txBody>
                  <a:tcPr/>
                </a:tc>
              </a:tr>
              <a:tr h="292100">
                <a:tc>
                  <a:txBody>
                    <a:bodyPr/>
                    <a:p>
                      <a:endParaRPr lang="zh-CN" altLang="en-US" sz="1200">
                        <a:latin typeface="微软雅黑" panose="020B0503020204020204" charset="-122"/>
                        <a:ea typeface="微软雅黑" panose="020B0503020204020204" charset="-122"/>
                      </a:endParaRPr>
                    </a:p>
                  </a:txBody>
                  <a:tcPr/>
                </a:tc>
                <a:tc>
                  <a:txBody>
                    <a:bodyPr/>
                    <a:p>
                      <a:endParaRPr lang="zh-CN" altLang="en-US" sz="1600" dirty="0">
                        <a:solidFill>
                          <a:srgbClr val="FF0000"/>
                        </a:solidFill>
                        <a:latin typeface="微软雅黑" panose="020B0503020204020204" charset="-122"/>
                        <a:ea typeface="微软雅黑" panose="020B0503020204020204" charset="-122"/>
                      </a:endParaRPr>
                    </a:p>
                  </a:txBody>
                  <a:tcPr/>
                </a:tc>
                <a:tc>
                  <a:txBody>
                    <a:bodyPr/>
                    <a:p>
                      <a:endParaRPr lang="zh-CN" altLang="en-US" sz="1600" dirty="0">
                        <a:solidFill>
                          <a:srgbClr val="FF0000"/>
                        </a:solidFill>
                        <a:latin typeface="微软雅黑" panose="020B0503020204020204" charset="-122"/>
                        <a:ea typeface="微软雅黑" panose="020B0503020204020204" charset="-122"/>
                      </a:endParaRPr>
                    </a:p>
                  </a:txBody>
                  <a:tcPr/>
                </a:tc>
                <a:tc>
                  <a:txBody>
                    <a:bodyPr/>
                    <a:p>
                      <a:endParaRPr lang="zh-CN" altLang="en-US" sz="1000" dirty="0">
                        <a:latin typeface="微软雅黑" panose="020B0503020204020204" charset="-122"/>
                        <a:ea typeface="微软雅黑" panose="020B0503020204020204" charset="-122"/>
                      </a:endParaRPr>
                    </a:p>
                  </a:txBody>
                  <a:tcPr/>
                </a:tc>
              </a:tr>
              <a:tr h="816610">
                <a:tc>
                  <a:txBody>
                    <a:bodyPr/>
                    <a:p>
                      <a:pPr>
                        <a:buNone/>
                      </a:pPr>
                      <a:endParaRPr lang="en-US" altLang="zh-CN" sz="1200">
                        <a:latin typeface="微软雅黑" panose="020B0503020204020204" charset="-122"/>
                        <a:ea typeface="微软雅黑" panose="020B0503020204020204" charset="-122"/>
                      </a:endParaRPr>
                    </a:p>
                  </a:txBody>
                  <a:tcPr/>
                </a:tc>
                <a:tc>
                  <a:txBody>
                    <a:bodyPr/>
                    <a:p>
                      <a:pPr>
                        <a:buNone/>
                      </a:pPr>
                      <a:endParaRPr lang="zh-CN" altLang="en-US" sz="1600" dirty="0">
                        <a:solidFill>
                          <a:srgbClr val="FF0000"/>
                        </a:solidFill>
                        <a:latin typeface="微软雅黑" panose="020B0503020204020204" charset="-122"/>
                        <a:ea typeface="微软雅黑" panose="020B0503020204020204" charset="-122"/>
                      </a:endParaRPr>
                    </a:p>
                  </a:txBody>
                  <a:tcPr/>
                </a:tc>
                <a:tc>
                  <a:txBody>
                    <a:bodyPr/>
                    <a:p>
                      <a:pPr>
                        <a:buNone/>
                      </a:pPr>
                      <a:endParaRPr lang="zh-CN" altLang="en-US" sz="1600" dirty="0">
                        <a:solidFill>
                          <a:srgbClr val="FF0000"/>
                        </a:solidFill>
                        <a:latin typeface="微软雅黑" panose="020B0503020204020204" charset="-122"/>
                        <a:ea typeface="微软雅黑" panose="020B0503020204020204" charset="-122"/>
                      </a:endParaRPr>
                    </a:p>
                  </a:txBody>
                  <a:tcPr/>
                </a:tc>
                <a:tc>
                  <a:txBody>
                    <a:bodyPr/>
                    <a:p>
                      <a:pPr>
                        <a:buNone/>
                      </a:pPr>
                      <a:endParaRPr lang="zh-CN" altLang="en-US" sz="1000" dirty="0">
                        <a:latin typeface="微软雅黑" panose="020B0503020204020204" charset="-122"/>
                        <a:ea typeface="微软雅黑" panose="020B0503020204020204" charset="-122"/>
                      </a:endParaRPr>
                    </a:p>
                  </a:txBody>
                  <a:tcPr/>
                </a:tc>
              </a:tr>
              <a:tr h="553085">
                <a:tc>
                  <a:txBody>
                    <a:bodyPr/>
                    <a:p>
                      <a:pPr>
                        <a:buNone/>
                      </a:pPr>
                      <a:endParaRPr lang="en-US" altLang="zh-CN" sz="1200">
                        <a:latin typeface="微软雅黑" panose="020B0503020204020204" charset="-122"/>
                        <a:ea typeface="微软雅黑" panose="020B0503020204020204" charset="-122"/>
                      </a:endParaRPr>
                    </a:p>
                  </a:txBody>
                  <a:tcPr/>
                </a:tc>
                <a:tc>
                  <a:txBody>
                    <a:bodyPr/>
                    <a:p>
                      <a:pPr>
                        <a:buNone/>
                      </a:pPr>
                      <a:endParaRPr lang="zh-CN" altLang="en-US" sz="1600" dirty="0">
                        <a:solidFill>
                          <a:srgbClr val="FF0000"/>
                        </a:solidFill>
                        <a:latin typeface="微软雅黑" panose="020B0503020204020204" charset="-122"/>
                        <a:ea typeface="微软雅黑" panose="020B0503020204020204" charset="-122"/>
                      </a:endParaRPr>
                    </a:p>
                  </a:txBody>
                  <a:tcPr/>
                </a:tc>
                <a:tc>
                  <a:txBody>
                    <a:bodyPr/>
                    <a:p>
                      <a:pPr>
                        <a:buNone/>
                      </a:pPr>
                      <a:endParaRPr lang="zh-CN" altLang="en-US" sz="1600" dirty="0">
                        <a:solidFill>
                          <a:srgbClr val="FF0000"/>
                        </a:solidFill>
                        <a:latin typeface="微软雅黑" panose="020B0503020204020204" charset="-122"/>
                        <a:ea typeface="微软雅黑" panose="020B0503020204020204" charset="-122"/>
                      </a:endParaRPr>
                    </a:p>
                  </a:txBody>
                  <a:tcPr/>
                </a:tc>
                <a:tc>
                  <a:txBody>
                    <a:bodyPr/>
                    <a:p>
                      <a:pPr>
                        <a:buNone/>
                      </a:pPr>
                      <a:endParaRPr lang="zh-CN" altLang="en-US" sz="1000" dirty="0">
                        <a:latin typeface="微软雅黑" panose="020B0503020204020204" charset="-122"/>
                        <a:ea typeface="微软雅黑" panose="020B0503020204020204" charset="-122"/>
                      </a:endParaRPr>
                    </a:p>
                  </a:txBody>
                  <a:tcPr/>
                </a:tc>
              </a:tr>
              <a:tr h="370205">
                <a:tc>
                  <a:txBody>
                    <a:bodyPr/>
                    <a:p>
                      <a:pPr>
                        <a:buNone/>
                      </a:pPr>
                      <a:endParaRPr lang="en-US" altLang="zh-CN" sz="1200">
                        <a:latin typeface="微软雅黑" panose="020B0503020204020204" charset="-122"/>
                        <a:ea typeface="微软雅黑" panose="020B0503020204020204" charset="-122"/>
                      </a:endParaRPr>
                    </a:p>
                  </a:txBody>
                  <a:tcPr/>
                </a:tc>
                <a:tc>
                  <a:txBody>
                    <a:bodyPr/>
                    <a:p>
                      <a:pPr>
                        <a:buNone/>
                      </a:pPr>
                      <a:endParaRPr lang="zh-CN" altLang="en-US" sz="1600" dirty="0">
                        <a:solidFill>
                          <a:srgbClr val="FF0000"/>
                        </a:solidFill>
                        <a:latin typeface="微软雅黑" panose="020B0503020204020204" charset="-122"/>
                        <a:ea typeface="微软雅黑" panose="020B0503020204020204" charset="-122"/>
                      </a:endParaRPr>
                    </a:p>
                  </a:txBody>
                  <a:tcPr/>
                </a:tc>
                <a:tc>
                  <a:txBody>
                    <a:bodyPr/>
                    <a:p>
                      <a:pPr>
                        <a:buNone/>
                      </a:pPr>
                      <a:endParaRPr lang="zh-CN" altLang="en-US" sz="1600" dirty="0">
                        <a:solidFill>
                          <a:srgbClr val="FF0000"/>
                        </a:solidFill>
                        <a:latin typeface="微软雅黑" panose="020B0503020204020204" charset="-122"/>
                        <a:ea typeface="微软雅黑" panose="020B0503020204020204" charset="-122"/>
                      </a:endParaRPr>
                    </a:p>
                  </a:txBody>
                  <a:tcPr/>
                </a:tc>
                <a:tc>
                  <a:txBody>
                    <a:bodyPr/>
                    <a:p>
                      <a:pPr>
                        <a:buNone/>
                      </a:pPr>
                      <a:endParaRPr lang="zh-CN" altLang="en-US" sz="1000" dirty="0">
                        <a:latin typeface="微软雅黑" panose="020B0503020204020204" charset="-122"/>
                        <a:ea typeface="微软雅黑" panose="020B0503020204020204" charset="-122"/>
                      </a:endParaRPr>
                    </a:p>
                  </a:txBody>
                  <a:tcPr/>
                </a:tc>
              </a:tr>
              <a:tr h="548640">
                <a:tc>
                  <a:txBody>
                    <a:bodyPr/>
                    <a:p>
                      <a:pPr>
                        <a:buNone/>
                      </a:pPr>
                      <a:endParaRPr lang="en-US" altLang="zh-CN" sz="1200">
                        <a:latin typeface="微软雅黑" panose="020B0503020204020204" charset="-122"/>
                        <a:ea typeface="微软雅黑" panose="020B0503020204020204" charset="-122"/>
                      </a:endParaRPr>
                    </a:p>
                  </a:txBody>
                  <a:tcPr/>
                </a:tc>
                <a:tc>
                  <a:txBody>
                    <a:bodyPr/>
                    <a:p>
                      <a:pPr>
                        <a:buNone/>
                      </a:pPr>
                      <a:endParaRPr lang="zh-CN" altLang="en-US" sz="1600" dirty="0">
                        <a:solidFill>
                          <a:srgbClr val="FF0000"/>
                        </a:solidFill>
                        <a:latin typeface="微软雅黑" panose="020B0503020204020204" charset="-122"/>
                        <a:ea typeface="微软雅黑" panose="020B0503020204020204" charset="-122"/>
                      </a:endParaRPr>
                    </a:p>
                  </a:txBody>
                  <a:tcPr/>
                </a:tc>
                <a:tc>
                  <a:txBody>
                    <a:bodyPr/>
                    <a:p>
                      <a:pPr>
                        <a:buNone/>
                      </a:pPr>
                      <a:endParaRPr lang="zh-CN" altLang="en-US" sz="1600" dirty="0">
                        <a:solidFill>
                          <a:srgbClr val="FF0000"/>
                        </a:solidFill>
                        <a:latin typeface="微软雅黑" panose="020B0503020204020204" charset="-122"/>
                        <a:ea typeface="微软雅黑" panose="020B0503020204020204" charset="-122"/>
                      </a:endParaRPr>
                    </a:p>
                  </a:txBody>
                  <a:tcPr/>
                </a:tc>
                <a:tc>
                  <a:txBody>
                    <a:bodyPr/>
                    <a:p>
                      <a:pPr>
                        <a:buNone/>
                      </a:pPr>
                      <a:endParaRPr lang="zh-CN" altLang="en-US" sz="1000" dirty="0">
                        <a:latin typeface="微软雅黑" panose="020B0503020204020204" charset="-122"/>
                        <a:ea typeface="微软雅黑" panose="020B0503020204020204" charset="-122"/>
                      </a:endParaRPr>
                    </a:p>
                  </a:txBody>
                  <a:tcPr/>
                </a:tc>
              </a:tr>
              <a:tr h="533400">
                <a:tc>
                  <a:txBody>
                    <a:bodyPr/>
                    <a:p>
                      <a:pPr>
                        <a:buNone/>
                      </a:pPr>
                      <a:endParaRPr lang="en-US" altLang="zh-CN" sz="1200">
                        <a:latin typeface="微软雅黑" panose="020B0503020204020204" charset="-122"/>
                        <a:ea typeface="微软雅黑" panose="020B0503020204020204" charset="-122"/>
                      </a:endParaRPr>
                    </a:p>
                  </a:txBody>
                  <a:tcPr/>
                </a:tc>
                <a:tc>
                  <a:txBody>
                    <a:bodyPr/>
                    <a:p>
                      <a:pPr>
                        <a:buNone/>
                      </a:pPr>
                      <a:endParaRPr lang="zh-CN" altLang="en-US" sz="1600" dirty="0">
                        <a:solidFill>
                          <a:srgbClr val="FF0000"/>
                        </a:solidFill>
                        <a:latin typeface="微软雅黑" panose="020B0503020204020204" charset="-122"/>
                        <a:ea typeface="微软雅黑" panose="020B0503020204020204" charset="-122"/>
                      </a:endParaRPr>
                    </a:p>
                  </a:txBody>
                  <a:tcPr/>
                </a:tc>
                <a:tc>
                  <a:txBody>
                    <a:bodyPr/>
                    <a:p>
                      <a:pPr>
                        <a:buNone/>
                      </a:pPr>
                      <a:endParaRPr lang="zh-CN" altLang="en-US" sz="1600" dirty="0">
                        <a:solidFill>
                          <a:srgbClr val="FF0000"/>
                        </a:solidFill>
                        <a:latin typeface="微软雅黑" panose="020B0503020204020204" charset="-122"/>
                        <a:ea typeface="微软雅黑" panose="020B0503020204020204" charset="-122"/>
                      </a:endParaRPr>
                    </a:p>
                  </a:txBody>
                  <a:tcPr/>
                </a:tc>
                <a:tc>
                  <a:txBody>
                    <a:bodyPr/>
                    <a:p>
                      <a:pPr>
                        <a:buNone/>
                      </a:pPr>
                      <a:endParaRPr lang="zh-CN" altLang="en-US" sz="1000" dirty="0">
                        <a:latin typeface="微软雅黑" panose="020B0503020204020204" charset="-122"/>
                        <a:ea typeface="微软雅黑" panose="020B0503020204020204" charset="-122"/>
                      </a:endParaRPr>
                    </a:p>
                  </a:txBody>
                  <a:tcPr/>
                </a:tc>
              </a:tr>
              <a:tr h="662305">
                <a:tc>
                  <a:txBody>
                    <a:bodyPr/>
                    <a:p>
                      <a:pPr>
                        <a:buNone/>
                      </a:pPr>
                      <a:endParaRPr lang="en-US" altLang="zh-CN" sz="1200">
                        <a:latin typeface="微软雅黑" panose="020B0503020204020204" charset="-122"/>
                        <a:ea typeface="微软雅黑" panose="020B0503020204020204" charset="-122"/>
                      </a:endParaRPr>
                    </a:p>
                  </a:txBody>
                  <a:tcPr/>
                </a:tc>
                <a:tc>
                  <a:txBody>
                    <a:bodyPr/>
                    <a:p>
                      <a:pPr>
                        <a:buNone/>
                      </a:pPr>
                      <a:endParaRPr lang="zh-CN" altLang="en-US" sz="1600" dirty="0">
                        <a:solidFill>
                          <a:srgbClr val="FF0000"/>
                        </a:solidFill>
                        <a:latin typeface="微软雅黑" panose="020B0503020204020204" charset="-122"/>
                        <a:ea typeface="微软雅黑" panose="020B0503020204020204" charset="-122"/>
                      </a:endParaRPr>
                    </a:p>
                  </a:txBody>
                  <a:tcPr/>
                </a:tc>
                <a:tc>
                  <a:txBody>
                    <a:bodyPr/>
                    <a:p>
                      <a:pPr>
                        <a:buNone/>
                      </a:pPr>
                      <a:endParaRPr lang="zh-CN" altLang="en-US" sz="1600" dirty="0">
                        <a:solidFill>
                          <a:srgbClr val="FF0000"/>
                        </a:solidFill>
                        <a:latin typeface="微软雅黑" panose="020B0503020204020204" charset="-122"/>
                        <a:ea typeface="微软雅黑" panose="020B0503020204020204" charset="-122"/>
                      </a:endParaRPr>
                    </a:p>
                  </a:txBody>
                  <a:tcPr/>
                </a:tc>
                <a:tc>
                  <a:txBody>
                    <a:bodyPr/>
                    <a:p>
                      <a:pPr>
                        <a:buNone/>
                      </a:pPr>
                      <a:endParaRPr lang="zh-CN" altLang="en-US" sz="1000" dirty="0">
                        <a:latin typeface="微软雅黑" panose="020B0503020204020204" charset="-122"/>
                        <a:ea typeface="微软雅黑" panose="020B0503020204020204" charset="-122"/>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custDataLst>
              <p:tags r:id="rId2"/>
            </p:custDataLst>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3" name="文本框 4"/>
          <p:cNvSpPr txBox="1"/>
          <p:nvPr>
            <p:custDataLst>
              <p:tags r:id="rId3"/>
            </p:custDataLst>
          </p:nvPr>
        </p:nvSpPr>
        <p:spPr>
          <a:xfrm>
            <a:off x="117475" y="530225"/>
            <a:ext cx="8909685" cy="2306955"/>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看机会：找准入口</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
        <p:nvSpPr>
          <p:cNvPr id="24" name="文本框 23"/>
          <p:cNvSpPr txBox="1"/>
          <p:nvPr>
            <p:custDataLst>
              <p:tags r:id="rId4"/>
            </p:custDataLst>
          </p:nvPr>
        </p:nvSpPr>
        <p:spPr>
          <a:xfrm>
            <a:off x="304800" y="990600"/>
            <a:ext cx="8610600" cy="2306955"/>
          </a:xfrm>
          <a:prstGeom prst="rect">
            <a:avLst/>
          </a:prstGeom>
          <a:noFill/>
        </p:spPr>
        <p:txBody>
          <a:bodyPr wrap="square" rtlCol="0">
            <a:spAutoFit/>
          </a:bodyPr>
          <a:lstStyle>
            <a:defPPr>
              <a:defRPr lang="zh-CN"/>
            </a:defPPr>
            <a:lvl1pPr>
              <a:lnSpc>
                <a:spcPct val="150000"/>
              </a:lnSpc>
              <a:defRPr sz="1600" i="1">
                <a:solidFill>
                  <a:schemeClr val="accent1">
                    <a:lumMod val="75000"/>
                  </a:schemeClr>
                </a:solidFill>
                <a:latin typeface="微软雅黑" panose="020B0503020204020204" charset="-122"/>
                <a:ea typeface="微软雅黑" panose="020B0503020204020204" charset="-122"/>
              </a:defRPr>
            </a:lvl1pPr>
          </a:lstStyle>
          <a:p>
            <a:r>
              <a:rPr lang="en-US" altLang="zh-CN" dirty="0">
                <a:sym typeface="+mn-ea"/>
              </a:rPr>
              <a:t>//</a:t>
            </a:r>
            <a:r>
              <a:rPr lang="zh-CN" altLang="en-US" dirty="0">
                <a:sym typeface="+mn-ea"/>
              </a:rPr>
              <a:t>从宏观的角度，包括怎么看待国家层面的政治、经济、文化、社会等等方面的变化与发展趋势，这些趋势将会为行业带来什么样的影响与变化？对技术会有哪些潜在的要求？</a:t>
            </a:r>
            <a:endParaRPr lang="en-US" altLang="zh-CN" dirty="0"/>
          </a:p>
          <a:p>
            <a:r>
              <a:rPr lang="en-US" altLang="zh-CN" dirty="0">
                <a:sym typeface="+mn-ea"/>
              </a:rPr>
              <a:t>//</a:t>
            </a:r>
            <a:r>
              <a:rPr lang="zh-CN" altLang="en-US" dirty="0">
                <a:sym typeface="+mn-ea"/>
              </a:rPr>
              <a:t>各种黑天鹅事件：疫情、贸易战等</a:t>
            </a:r>
            <a:endParaRPr lang="zh-CN" altLang="en-US" dirty="0"/>
          </a:p>
          <a:p>
            <a:endParaRPr lang="zh-CN" altLang="en-US" dirty="0"/>
          </a:p>
          <a:p>
            <a:endParaRPr lang="zh-CN" altLang="en-US" dirty="0"/>
          </a:p>
          <a:p>
            <a:endParaRPr lang="zh-CN" altLang="en-US" dirty="0"/>
          </a:p>
        </p:txBody>
      </p:sp>
      <p:graphicFrame>
        <p:nvGraphicFramePr>
          <p:cNvPr id="2" name="表格 25"/>
          <p:cNvGraphicFramePr>
            <a:graphicFrameLocks noGrp="1"/>
          </p:cNvGraphicFramePr>
          <p:nvPr>
            <p:custDataLst>
              <p:tags r:id="rId5"/>
            </p:custDataLst>
          </p:nvPr>
        </p:nvGraphicFramePr>
        <p:xfrm>
          <a:off x="501650" y="2210435"/>
          <a:ext cx="8216265" cy="3319780"/>
        </p:xfrm>
        <a:graphic>
          <a:graphicData uri="http://schemas.openxmlformats.org/drawingml/2006/table">
            <a:tbl>
              <a:tblPr firstRow="1" bandRow="1">
                <a:tableStyleId>{5C22544A-7EE6-4342-B048-85BDC9FD1C3A}</a:tableStyleId>
              </a:tblPr>
              <a:tblGrid>
                <a:gridCol w="2092960"/>
                <a:gridCol w="3046730"/>
                <a:gridCol w="3076575"/>
              </a:tblGrid>
              <a:tr h="349250">
                <a:tc>
                  <a:txBody>
                    <a:bodyPr/>
                    <a:p>
                      <a:pPr algn="ctr"/>
                      <a:r>
                        <a:rPr lang="zh-CN" altLang="en-US" sz="1600" dirty="0">
                          <a:latin typeface="微软雅黑" panose="020B0503020204020204" charset="-122"/>
                          <a:ea typeface="微软雅黑" panose="020B0503020204020204" charset="-122"/>
                        </a:rPr>
                        <a:t>宏观机会点</a:t>
                      </a:r>
                      <a:endParaRPr lang="zh-CN" altLang="en-US" sz="1600" dirty="0">
                        <a:latin typeface="微软雅黑" panose="020B0503020204020204" charset="-122"/>
                        <a:ea typeface="微软雅黑" panose="020B0503020204020204" charset="-122"/>
                      </a:endParaRPr>
                    </a:p>
                  </a:txBody>
                  <a:tcPr anchor="ctr"/>
                </a:tc>
                <a:tc>
                  <a:txBody>
                    <a:bodyPr/>
                    <a:p>
                      <a:pPr algn="ctr"/>
                      <a:r>
                        <a:rPr lang="zh-CN" altLang="en-US" sz="1600" dirty="0">
                          <a:latin typeface="微软雅黑" panose="020B0503020204020204" charset="-122"/>
                          <a:ea typeface="微软雅黑" panose="020B0503020204020204" charset="-122"/>
                        </a:rPr>
                        <a:t>潜在的技术要求</a:t>
                      </a:r>
                      <a:endParaRPr lang="zh-CN" altLang="en-US" sz="1600" dirty="0">
                        <a:latin typeface="微软雅黑" panose="020B0503020204020204" charset="-122"/>
                        <a:ea typeface="微软雅黑" panose="020B0503020204020204" charset="-122"/>
                      </a:endParaRPr>
                    </a:p>
                  </a:txBody>
                  <a:tcPr anchor="ctr"/>
                </a:tc>
                <a:tc>
                  <a:txBody>
                    <a:bodyPr/>
                    <a:p>
                      <a:pPr algn="ctr"/>
                      <a:r>
                        <a:rPr lang="zh-CN" altLang="en-US" sz="1600" dirty="0">
                          <a:latin typeface="微软雅黑" panose="020B0503020204020204" charset="-122"/>
                          <a:ea typeface="微软雅黑" panose="020B0503020204020204" charset="-122"/>
                        </a:rPr>
                        <a:t>分析与对策</a:t>
                      </a:r>
                      <a:endParaRPr lang="zh-CN" altLang="en-US" sz="1600" dirty="0">
                        <a:latin typeface="微软雅黑" panose="020B0503020204020204" charset="-122"/>
                        <a:ea typeface="微软雅黑" panose="020B0503020204020204" charset="-122"/>
                      </a:endParaRPr>
                    </a:p>
                  </a:txBody>
                  <a:tcPr anchor="ctr"/>
                </a:tc>
              </a:tr>
              <a:tr h="466090">
                <a:tc>
                  <a:txBody>
                    <a:bodyPr/>
                    <a:p>
                      <a:pPr>
                        <a:buNone/>
                      </a:pPr>
                      <a:r>
                        <a:rPr lang="zh-CN" altLang="en-US" sz="1200" dirty="0">
                          <a:latin typeface="微软雅黑" panose="020B0503020204020204" charset="-122"/>
                          <a:ea typeface="微软雅黑" panose="020B0503020204020204" charset="-122"/>
                        </a:rPr>
                        <a:t>经济周期下行，降本增效成为主旋律</a:t>
                      </a:r>
                      <a:endParaRPr lang="zh-CN" altLang="en-US" sz="1200" dirty="0">
                        <a:latin typeface="微软雅黑" panose="020B0503020204020204" charset="-122"/>
                        <a:ea typeface="微软雅黑" panose="020B0503020204020204" charset="-122"/>
                      </a:endParaRPr>
                    </a:p>
                  </a:txBody>
                  <a:tcPr/>
                </a:tc>
                <a:tc>
                  <a:txBody>
                    <a:bodyPr/>
                    <a:p>
                      <a:pPr>
                        <a:buNone/>
                      </a:pPr>
                      <a:endParaRPr lang="en-US" altLang="zh-CN" sz="1200" dirty="0">
                        <a:latin typeface="微软雅黑" panose="020B0503020204020204" charset="-122"/>
                        <a:ea typeface="微软雅黑" panose="020B0503020204020204" charset="-122"/>
                      </a:endParaRPr>
                    </a:p>
                  </a:txBody>
                  <a:tcPr/>
                </a:tc>
                <a:tc>
                  <a:txBody>
                    <a:bodyPr/>
                    <a:p>
                      <a:pPr>
                        <a:buNone/>
                      </a:pPr>
                      <a:endParaRPr lang="zh-CN" altLang="en-US" sz="1200" dirty="0">
                        <a:latin typeface="微软雅黑" panose="020B0503020204020204" charset="-122"/>
                        <a:ea typeface="微软雅黑" panose="020B0503020204020204" charset="-122"/>
                      </a:endParaRPr>
                    </a:p>
                  </a:txBody>
                  <a:tcPr/>
                </a:tc>
              </a:tr>
              <a:tr h="466090">
                <a:tc>
                  <a:txBody>
                    <a:bodyPr/>
                    <a:p>
                      <a:endParaRPr lang="zh-CN" sz="1200" dirty="0">
                        <a:latin typeface="微软雅黑" panose="020B0503020204020204" charset="-122"/>
                        <a:ea typeface="微软雅黑" panose="020B0503020204020204" charset="-122"/>
                      </a:endParaRPr>
                    </a:p>
                  </a:txBody>
                  <a:tcPr/>
                </a:tc>
                <a:tc>
                  <a:txBody>
                    <a:bodyPr/>
                    <a:p>
                      <a:endParaRPr lang="zh-CN" altLang="en-US" sz="1200" dirty="0">
                        <a:latin typeface="微软雅黑" panose="020B0503020204020204" charset="-122"/>
                        <a:ea typeface="微软雅黑" panose="020B0503020204020204" charset="-122"/>
                      </a:endParaRPr>
                    </a:p>
                  </a:txBody>
                  <a:tcPr/>
                </a:tc>
                <a:tc>
                  <a:txBody>
                    <a:bodyPr/>
                    <a:p>
                      <a:endParaRPr lang="zh-CN" altLang="en-US" sz="1200" dirty="0">
                        <a:latin typeface="微软雅黑" panose="020B0503020204020204" charset="-122"/>
                        <a:ea typeface="微软雅黑" panose="020B0503020204020204" charset="-122"/>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custDataLst>
              <p:tags r:id="rId1"/>
            </p:custDataLst>
          </p:nvPr>
        </p:nvSpPr>
        <p:spPr>
          <a:xfrm>
            <a:off x="304800" y="228600"/>
            <a:ext cx="8001000" cy="792163"/>
          </a:xfrm>
          <a:prstGeom prst="rect">
            <a:avLst/>
          </a:prstGeom>
          <a:noFill/>
          <a:ln w="9525">
            <a:noFill/>
          </a:ln>
        </p:spPr>
        <p:txBody>
          <a:bodyPr anchor="t"/>
          <a:p>
            <a:pPr algn="ctr"/>
            <a:endParaRPr lang="zh-CN" altLang="en-US" sz="3600" b="1" dirty="0">
              <a:solidFill>
                <a:srgbClr val="FF3300"/>
              </a:solidFill>
              <a:latin typeface="Calibri" panose="020F0502020204030204" pitchFamily="2" charset="0"/>
              <a:ea typeface="宋体" panose="02010600030101010101" pitchFamily="2" charset="-122"/>
            </a:endParaRPr>
          </a:p>
        </p:txBody>
      </p:sp>
      <p:sp>
        <p:nvSpPr>
          <p:cNvPr id="5123" name="内容占位符 2"/>
          <p:cNvSpPr/>
          <p:nvPr>
            <p:custDataLst>
              <p:tags r:id="rId2"/>
            </p:custDataLst>
          </p:nvPr>
        </p:nvSpPr>
        <p:spPr>
          <a:xfrm>
            <a:off x="685800" y="990600"/>
            <a:ext cx="7467600" cy="4800600"/>
          </a:xfrm>
          <a:prstGeom prst="rect">
            <a:avLst/>
          </a:prstGeom>
          <a:noFill/>
          <a:ln w="9525">
            <a:noFill/>
          </a:ln>
        </p:spPr>
        <p:txBody>
          <a:bodyPr vert="horz" wrap="square" anchor="t"/>
          <a:p>
            <a:pPr marL="342900" indent="-342900">
              <a:lnSpc>
                <a:spcPct val="140000"/>
              </a:lnSpc>
              <a:spcBef>
                <a:spcPts val="965"/>
              </a:spcBef>
            </a:pPr>
            <a:endParaRPr lang="zh-CN" altLang="en-US" sz="2400" b="1" dirty="0">
              <a:solidFill>
                <a:srgbClr val="FF3300"/>
              </a:solidFill>
              <a:latin typeface="Calibri" panose="020F0502020204030204" pitchFamily="2" charset="0"/>
              <a:ea typeface="宋体" panose="02010600030101010101" pitchFamily="2" charset="-122"/>
            </a:endParaRPr>
          </a:p>
          <a:p>
            <a:pPr marL="342900" indent="-342900">
              <a:spcBef>
                <a:spcPct val="20000"/>
              </a:spcBef>
            </a:pPr>
            <a:endParaRPr lang="zh-CN" altLang="en-US" sz="2400" b="1" dirty="0">
              <a:solidFill>
                <a:srgbClr val="FF3300"/>
              </a:solidFill>
              <a:latin typeface="黑体" panose="02010609060101010101" pitchFamily="1" charset="-122"/>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华文细黑" panose="02010600040101010101" pitchFamily="2" charset="-122"/>
            </a:endParaRPr>
          </a:p>
          <a:p>
            <a:pPr marL="342900" indent="-342900">
              <a:lnSpc>
                <a:spcPct val="140000"/>
              </a:lnSpc>
              <a:spcBef>
                <a:spcPts val="965"/>
              </a:spcBef>
            </a:pPr>
            <a:endParaRPr lang="en-US" altLang="x-none" sz="1600" dirty="0">
              <a:latin typeface="Calibri" panose="020F0502020204030204" pitchFamily="2" charset="0"/>
              <a:ea typeface="宋体" panose="02010600030101010101" pitchFamily="2" charset="-122"/>
            </a:endParaRPr>
          </a:p>
        </p:txBody>
      </p:sp>
      <p:sp>
        <p:nvSpPr>
          <p:cNvPr id="3" name="文本框 4"/>
          <p:cNvSpPr txBox="1"/>
          <p:nvPr>
            <p:custDataLst>
              <p:tags r:id="rId3"/>
            </p:custDataLst>
          </p:nvPr>
        </p:nvSpPr>
        <p:spPr>
          <a:xfrm>
            <a:off x="117475" y="530225"/>
            <a:ext cx="8909685" cy="2676525"/>
          </a:xfrm>
          <a:prstGeom prst="rect">
            <a:avLst/>
          </a:prstGeom>
          <a:noFill/>
          <a:ln w="9525">
            <a:noFill/>
          </a:ln>
        </p:spPr>
        <p:txBody>
          <a:bodyPr wrap="square" anchor="t">
            <a:spAutoFit/>
          </a:bodyPr>
          <a:p>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看机会：合作伙伴</a:t>
            </a:r>
            <a:r>
              <a:rPr lang="en-US" altLang="zh-CN" sz="2400" b="1" dirty="0">
                <a:solidFill>
                  <a:srgbClr val="0070C0"/>
                </a:solidFill>
                <a:latin typeface="微软雅黑" panose="020B0503020204020204" charset="-122"/>
                <a:ea typeface="微软雅黑" panose="020B0503020204020204" charset="-122"/>
                <a:sym typeface="Arial" panose="020B0604020202020204" pitchFamily="34" charset="0"/>
              </a:rPr>
              <a:t>/</a:t>
            </a:r>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供应商动态分析</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
        <p:nvSpPr>
          <p:cNvPr id="24" name="文本框 23"/>
          <p:cNvSpPr txBox="1"/>
          <p:nvPr>
            <p:custDataLst>
              <p:tags r:id="rId4"/>
            </p:custDataLst>
          </p:nvPr>
        </p:nvSpPr>
        <p:spPr>
          <a:xfrm>
            <a:off x="304800" y="990600"/>
            <a:ext cx="8610600" cy="829945"/>
          </a:xfrm>
          <a:prstGeom prst="rect">
            <a:avLst/>
          </a:prstGeom>
          <a:noFill/>
        </p:spPr>
        <p:txBody>
          <a:bodyPr wrap="square" rtlCol="0">
            <a:spAutoFit/>
          </a:bodyPr>
          <a:lstStyle>
            <a:defPPr>
              <a:defRPr lang="zh-CN"/>
            </a:defPPr>
            <a:lvl1pPr>
              <a:lnSpc>
                <a:spcPct val="150000"/>
              </a:lnSpc>
              <a:defRPr sz="1600" i="1">
                <a:solidFill>
                  <a:schemeClr val="accent1">
                    <a:lumMod val="75000"/>
                  </a:schemeClr>
                </a:solidFill>
                <a:latin typeface="微软雅黑" panose="020B0503020204020204" charset="-122"/>
                <a:ea typeface="微软雅黑" panose="020B0503020204020204" charset="-122"/>
              </a:defRPr>
            </a:lvl1pPr>
          </a:lstStyle>
          <a:p>
            <a:r>
              <a:rPr lang="en-US" altLang="zh-CN" dirty="0">
                <a:sym typeface="+mn-ea"/>
              </a:rPr>
              <a:t>//</a:t>
            </a:r>
            <a:r>
              <a:rPr lang="zh-CN" altLang="en-US" dirty="0">
                <a:sym typeface="+mn-ea"/>
              </a:rPr>
              <a:t>分析合作伙伴</a:t>
            </a:r>
            <a:r>
              <a:rPr lang="en-US" altLang="zh-CN" dirty="0">
                <a:sym typeface="+mn-ea"/>
              </a:rPr>
              <a:t>/</a:t>
            </a:r>
            <a:r>
              <a:rPr lang="zh-CN" altLang="en-US" dirty="0">
                <a:sym typeface="+mn-ea"/>
              </a:rPr>
              <a:t>供应商的规划、竞争力、成本、供应能力等方面，提前做好技术储备，应对可能出现的配套更新、合作伙伴</a:t>
            </a:r>
            <a:r>
              <a:rPr lang="en-US" altLang="zh-CN" dirty="0">
                <a:sym typeface="+mn-ea"/>
              </a:rPr>
              <a:t>/</a:t>
            </a:r>
            <a:r>
              <a:rPr lang="zh-CN" altLang="en-US" dirty="0">
                <a:sym typeface="+mn-ea"/>
              </a:rPr>
              <a:t>供应商的变更等情况</a:t>
            </a:r>
            <a:endParaRPr lang="zh-CN" altLang="en-US" dirty="0"/>
          </a:p>
        </p:txBody>
      </p:sp>
      <p:graphicFrame>
        <p:nvGraphicFramePr>
          <p:cNvPr id="2" name="表格 25"/>
          <p:cNvGraphicFramePr>
            <a:graphicFrameLocks noGrp="1"/>
          </p:cNvGraphicFramePr>
          <p:nvPr>
            <p:custDataLst>
              <p:tags r:id="rId5"/>
            </p:custDataLst>
          </p:nvPr>
        </p:nvGraphicFramePr>
        <p:xfrm>
          <a:off x="304800" y="1981200"/>
          <a:ext cx="8448675" cy="1521460"/>
        </p:xfrm>
        <a:graphic>
          <a:graphicData uri="http://schemas.openxmlformats.org/drawingml/2006/table">
            <a:tbl>
              <a:tblPr firstRow="1" bandRow="1">
                <a:tableStyleId>{5C22544A-7EE6-4342-B048-85BDC9FD1C3A}</a:tableStyleId>
              </a:tblPr>
              <a:tblGrid>
                <a:gridCol w="1815465"/>
                <a:gridCol w="3316605"/>
                <a:gridCol w="3316605"/>
              </a:tblGrid>
              <a:tr h="380365">
                <a:tc>
                  <a:txBody>
                    <a:bodyPr/>
                    <a:lstStyle/>
                    <a:p>
                      <a:pPr algn="ctr"/>
                      <a:r>
                        <a:rPr lang="zh-CN" altLang="en-US" sz="1600" dirty="0">
                          <a:latin typeface="微软雅黑" panose="020B0503020204020204" charset="-122"/>
                          <a:ea typeface="微软雅黑" panose="020B0503020204020204" charset="-122"/>
                        </a:rPr>
                        <a:t>合作伙伴</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供应商</a:t>
                      </a:r>
                      <a:endParaRPr lang="zh-CN" altLang="en-US" sz="1600" dirty="0">
                        <a:latin typeface="微软雅黑" panose="020B0503020204020204" charset="-122"/>
                        <a:ea typeface="微软雅黑" panose="020B0503020204020204" charset="-122"/>
                      </a:endParaRPr>
                    </a:p>
                  </a:txBody>
                  <a:tcPr anchor="ctr"/>
                </a:tc>
                <a:tc>
                  <a:txBody>
                    <a:bodyPr/>
                    <a:lstStyle/>
                    <a:p>
                      <a:pPr algn="ctr"/>
                      <a:r>
                        <a:rPr lang="zh-CN" altLang="en-US" sz="1600" dirty="0">
                          <a:latin typeface="微软雅黑" panose="020B0503020204020204" charset="-122"/>
                          <a:ea typeface="微软雅黑" panose="020B0503020204020204" charset="-122"/>
                        </a:rPr>
                        <a:t>主要活动</a:t>
                      </a:r>
                      <a:endParaRPr lang="zh-CN" altLang="en-US" sz="1600" dirty="0">
                        <a:latin typeface="微软雅黑" panose="020B0503020204020204" charset="-122"/>
                        <a:ea typeface="微软雅黑" panose="020B0503020204020204" charset="-122"/>
                      </a:endParaRPr>
                    </a:p>
                  </a:txBody>
                  <a:tcPr anchor="ctr"/>
                </a:tc>
                <a:tc>
                  <a:txBody>
                    <a:bodyPr/>
                    <a:lstStyle/>
                    <a:p>
                      <a:pPr algn="ctr"/>
                      <a:r>
                        <a:rPr lang="zh-CN" altLang="en-US" sz="1600" dirty="0">
                          <a:latin typeface="微软雅黑" panose="020B0503020204020204" charset="-122"/>
                          <a:ea typeface="微软雅黑" panose="020B0503020204020204" charset="-122"/>
                        </a:rPr>
                        <a:t>分析与对策</a:t>
                      </a:r>
                      <a:endParaRPr lang="zh-CN" altLang="en-US" sz="1600" dirty="0">
                        <a:latin typeface="微软雅黑" panose="020B0503020204020204" charset="-122"/>
                        <a:ea typeface="微软雅黑" panose="020B0503020204020204" charset="-122"/>
                      </a:endParaRPr>
                    </a:p>
                  </a:txBody>
                  <a:tcPr anchor="ctr"/>
                </a:tc>
              </a:tr>
              <a:tr h="380365">
                <a:tc>
                  <a:txBody>
                    <a:bodyPr/>
                    <a:lstStyle/>
                    <a:p>
                      <a:endParaRPr lang="en-US" altLang="zh-CN" sz="1600" dirty="0">
                        <a:latin typeface="微软雅黑" panose="020B0503020204020204" charset="-122"/>
                        <a:ea typeface="微软雅黑" panose="020B0503020204020204" charset="-122"/>
                      </a:endParaRPr>
                    </a:p>
                  </a:txBody>
                  <a:tcPr/>
                </a:tc>
                <a:tc>
                  <a:txBody>
                    <a:bodyPr/>
                    <a:lstStyle/>
                    <a:p>
                      <a:endParaRPr lang="zh-CN" altLang="en-US" sz="1600">
                        <a:latin typeface="微软雅黑" panose="020B0503020204020204" charset="-122"/>
                        <a:ea typeface="微软雅黑" panose="020B0503020204020204" charset="-122"/>
                      </a:endParaRPr>
                    </a:p>
                  </a:txBody>
                  <a:tcPr/>
                </a:tc>
                <a:tc>
                  <a:txBody>
                    <a:bodyPr/>
                    <a:lstStyle/>
                    <a:p>
                      <a:endParaRPr lang="zh-CN" altLang="en-US" sz="1600">
                        <a:latin typeface="微软雅黑" panose="020B0503020204020204" charset="-122"/>
                        <a:ea typeface="微软雅黑" panose="020B0503020204020204" charset="-122"/>
                      </a:endParaRPr>
                    </a:p>
                  </a:txBody>
                  <a:tcPr/>
                </a:tc>
              </a:tr>
              <a:tr h="380365">
                <a:tc>
                  <a:txBody>
                    <a:bodyPr/>
                    <a:lstStyle/>
                    <a:p>
                      <a:endParaRPr lang="zh-CN" altLang="en-US" sz="1600">
                        <a:latin typeface="微软雅黑" panose="020B0503020204020204" charset="-122"/>
                        <a:ea typeface="微软雅黑" panose="020B0503020204020204" charset="-122"/>
                      </a:endParaRPr>
                    </a:p>
                  </a:txBody>
                  <a:tcPr/>
                </a:tc>
                <a:tc>
                  <a:txBody>
                    <a:bodyPr/>
                    <a:lstStyle/>
                    <a:p>
                      <a:endParaRPr lang="zh-CN" altLang="en-US" sz="1600" dirty="0">
                        <a:latin typeface="微软雅黑" panose="020B0503020204020204" charset="-122"/>
                        <a:ea typeface="微软雅黑" panose="020B0503020204020204" charset="-122"/>
                      </a:endParaRPr>
                    </a:p>
                  </a:txBody>
                  <a:tcPr/>
                </a:tc>
                <a:tc>
                  <a:txBody>
                    <a:bodyPr/>
                    <a:lstStyle/>
                    <a:p>
                      <a:endParaRPr lang="zh-CN" altLang="en-US" sz="1600" dirty="0">
                        <a:latin typeface="微软雅黑" panose="020B0503020204020204" charset="-122"/>
                        <a:ea typeface="微软雅黑" panose="020B0503020204020204" charset="-122"/>
                      </a:endParaRPr>
                    </a:p>
                  </a:txBody>
                  <a:tcPr/>
                </a:tc>
              </a:tr>
              <a:tr h="380365">
                <a:tc>
                  <a:txBody>
                    <a:bodyPr/>
                    <a:lstStyle/>
                    <a:p>
                      <a:endParaRPr lang="zh-CN" altLang="en-US" sz="1600">
                        <a:latin typeface="微软雅黑" panose="020B0503020204020204" charset="-122"/>
                        <a:ea typeface="微软雅黑" panose="020B0503020204020204" charset="-122"/>
                      </a:endParaRPr>
                    </a:p>
                  </a:txBody>
                  <a:tcPr/>
                </a:tc>
                <a:tc>
                  <a:txBody>
                    <a:bodyPr/>
                    <a:lstStyle/>
                    <a:p>
                      <a:endParaRPr lang="zh-CN" altLang="en-US" sz="1600" dirty="0">
                        <a:latin typeface="微软雅黑" panose="020B0503020204020204" charset="-122"/>
                        <a:ea typeface="微软雅黑" panose="020B0503020204020204" charset="-122"/>
                      </a:endParaRPr>
                    </a:p>
                  </a:txBody>
                  <a:tcPr/>
                </a:tc>
                <a:tc>
                  <a:txBody>
                    <a:bodyPr/>
                    <a:lstStyle/>
                    <a:p>
                      <a:endParaRPr lang="zh-CN" altLang="en-US" sz="1600" dirty="0">
                        <a:latin typeface="微软雅黑" panose="020B0503020204020204" charset="-122"/>
                        <a:ea typeface="微软雅黑" panose="020B0503020204020204" charset="-122"/>
                      </a:endParaRPr>
                    </a:p>
                  </a:txBody>
                  <a:tcPr/>
                </a:tc>
              </a:tr>
            </a:tbl>
          </a:graphicData>
        </a:graphic>
      </p:graphicFrame>
    </p:spTree>
  </p:cSld>
  <p:clrMapOvr>
    <a:masterClrMapping/>
  </p:clrMapOvr>
</p:sld>
</file>

<file path=ppt/tags/tag1.xml><?xml version="1.0" encoding="utf-8"?>
<p:tagLst xmlns:p="http://schemas.openxmlformats.org/presentationml/2006/main">
  <p:tag name="MH_OLD_SHAPE_ID" val="2"/>
  <p:tag name="REFSHAPE" val="105553131777944"/>
</p:tagLst>
</file>

<file path=ppt/tags/tag10.xml><?xml version="1.0" encoding="utf-8"?>
<p:tagLst xmlns:p="http://schemas.openxmlformats.org/presentationml/2006/main">
  <p:tag name="MH_OLD_SHAPE_ID" val="2"/>
  <p:tag name="REFSHAPE" val="105553131757304"/>
</p:tagLst>
</file>

<file path=ppt/tags/tag100.xml><?xml version="1.0" encoding="utf-8"?>
<p:tagLst xmlns:p="http://schemas.openxmlformats.org/presentationml/2006/main">
  <p:tag name="MH_OLD_SHAPE_ID" val="24"/>
  <p:tag name="REFSHAPE" val="105553131856504"/>
</p:tagLst>
</file>

<file path=ppt/tags/tag101.xml><?xml version="1.0" encoding="utf-8"?>
<p:tagLst xmlns:p="http://schemas.openxmlformats.org/presentationml/2006/main">
  <p:tag name="MH_OLD_SHAPE_ID" val="5122"/>
  <p:tag name="REFSHAPE" val="105553131855832"/>
</p:tagLst>
</file>

<file path=ppt/tags/tag102.xml><?xml version="1.0" encoding="utf-8"?>
<p:tagLst xmlns:p="http://schemas.openxmlformats.org/presentationml/2006/main">
  <p:tag name="MH_OLD_SHAPE_ID" val="5123"/>
  <p:tag name="REFSHAPE" val="105553131848888"/>
</p:tagLst>
</file>

<file path=ppt/tags/tag103.xml><?xml version="1.0" encoding="utf-8"?>
<p:tagLst xmlns:p="http://schemas.openxmlformats.org/presentationml/2006/main">
  <p:tag name="MH_OLD_SHAPE_ID" val="5122"/>
  <p:tag name="REFSHAPE" val="105553131855832"/>
</p:tagLst>
</file>

<file path=ppt/tags/tag104.xml><?xml version="1.0" encoding="utf-8"?>
<p:tagLst xmlns:p="http://schemas.openxmlformats.org/presentationml/2006/main">
  <p:tag name="MH_OLD_SHAPE_ID" val="5122"/>
  <p:tag name="REFSHAPE" val="105553131855832"/>
</p:tagLst>
</file>

<file path=ppt/tags/tag105.xml><?xml version="1.0" encoding="utf-8"?>
<p:tagLst xmlns:p="http://schemas.openxmlformats.org/presentationml/2006/main">
  <p:tag name="MH_OLD_SHAPE_ID" val="3"/>
  <p:tag name="REFSHAPE" val="105553131860536"/>
</p:tagLst>
</file>

<file path=ppt/tags/tag106.xml><?xml version="1.0" encoding="utf-8"?>
<p:tagLst xmlns:p="http://schemas.openxmlformats.org/presentationml/2006/main">
  <p:tag name="KSO_WM_UNIT_TABLE_BEAUTIFY" val="smartTable{e21a74a8-bcdb-4012-be7b-6dd09bcfbef3}"/>
  <p:tag name="TABLE_ENDDRAG_ORIGIN_RECT" val="664*308"/>
  <p:tag name="TABLE_ENDDRAG_RECT" val="24*185*664*325"/>
</p:tagLst>
</file>

<file path=ppt/tags/tag107.xml><?xml version="1.0" encoding="utf-8"?>
<p:tagLst xmlns:p="http://schemas.openxmlformats.org/presentationml/2006/main">
  <p:tag name="MH_OLD_SHAPE_ID" val="24"/>
  <p:tag name="REFSHAPE" val="105553131856504"/>
</p:tagLst>
</file>

<file path=ppt/tags/tag108.xml><?xml version="1.0" encoding="utf-8"?>
<p:tagLst xmlns:p="http://schemas.openxmlformats.org/presentationml/2006/main">
  <p:tag name="MH_OLD_SHAPE_ID" val="5122"/>
  <p:tag name="REFSHAPE" val="105553131855832"/>
</p:tagLst>
</file>

<file path=ppt/tags/tag109.xml><?xml version="1.0" encoding="utf-8"?>
<p:tagLst xmlns:p="http://schemas.openxmlformats.org/presentationml/2006/main">
  <p:tag name="MH_OLD_SHAPE_ID" val="5123"/>
  <p:tag name="REFSHAPE" val="105553131848888"/>
</p:tagLst>
</file>

<file path=ppt/tags/tag11.xml><?xml version="1.0" encoding="utf-8"?>
<p:tagLst xmlns:p="http://schemas.openxmlformats.org/presentationml/2006/main">
  <p:tag name="MH_OLD_SHAPE_ID" val="3"/>
  <p:tag name="REFSHAPE" val="105553131750136"/>
</p:tagLst>
</file>

<file path=ppt/tags/tag110.xml><?xml version="1.0" encoding="utf-8"?>
<p:tagLst xmlns:p="http://schemas.openxmlformats.org/presentationml/2006/main">
  <p:tag name="MH_OLD_SHAPE_ID" val="3"/>
  <p:tag name="REFSHAPE" val="105553131860536"/>
</p:tagLst>
</file>

<file path=ppt/tags/tag111.xml><?xml version="1.0" encoding="utf-8"?>
<p:tagLst xmlns:p="http://schemas.openxmlformats.org/presentationml/2006/main">
  <p:tag name="MH_OLD_SHAPE_ID" val="24"/>
  <p:tag name="REFSHAPE" val="105553131856504"/>
</p:tagLst>
</file>

<file path=ppt/tags/tag112.xml><?xml version="1.0" encoding="utf-8"?>
<p:tagLst xmlns:p="http://schemas.openxmlformats.org/presentationml/2006/main">
  <p:tag name="KSO_WPP_MARK_KEY" val="c8e8549b-819e-4549-852e-58b603d0f40c"/>
  <p:tag name="COMMONDATA" val="eyJoZGlkIjoiOWVlZjM4OTk3MzM1NWNmZTNlOGJiN2Y1NDEyNGY3OWQifQ=="/>
</p:tagLst>
</file>

<file path=ppt/tags/tag12.xml><?xml version="1.0" encoding="utf-8"?>
<p:tagLst xmlns:p="http://schemas.openxmlformats.org/presentationml/2006/main">
  <p:tag name="MH_OLD_SHAPE_ID" val="4"/>
  <p:tag name="REFSHAPE" val="105553131757752"/>
</p:tagLst>
</file>

<file path=ppt/tags/tag13.xml><?xml version="1.0" encoding="utf-8"?>
<p:tagLst xmlns:p="http://schemas.openxmlformats.org/presentationml/2006/main">
  <p:tag name="MH_OLD_SHAPE_ID" val="5"/>
  <p:tag name="REFSHAPE" val="105553131757528"/>
</p:tagLst>
</file>

<file path=ppt/tags/tag14.xml><?xml version="1.0" encoding="utf-8"?>
<p:tagLst xmlns:p="http://schemas.openxmlformats.org/presentationml/2006/main">
  <p:tag name="MH_OLD_SHAPE_ID" val="6"/>
  <p:tag name="REFSHAPE" val="105553131765368"/>
</p:tagLst>
</file>

<file path=ppt/tags/tag15.xml><?xml version="1.0" encoding="utf-8"?>
<p:tagLst xmlns:p="http://schemas.openxmlformats.org/presentationml/2006/main">
  <p:tag name="MH_OLD_SHAPE_ID" val="2"/>
  <p:tag name="REFSHAPE" val="105553131780856"/>
</p:tagLst>
</file>

<file path=ppt/tags/tag16.xml><?xml version="1.0" encoding="utf-8"?>
<p:tagLst xmlns:p="http://schemas.openxmlformats.org/presentationml/2006/main">
  <p:tag name="MH_OLD_SHAPE_ID" val="2"/>
  <p:tag name="REFSHAPE" val="105553131751480"/>
</p:tagLst>
</file>

<file path=ppt/tags/tag17.xml><?xml version="1.0" encoding="utf-8"?>
<p:tagLst xmlns:p="http://schemas.openxmlformats.org/presentationml/2006/main">
  <p:tag name="MH_OLD_SHAPE_ID" val="3"/>
  <p:tag name="REFSHAPE" val="105553131756184"/>
</p:tagLst>
</file>

<file path=ppt/tags/tag18.xml><?xml version="1.0" encoding="utf-8"?>
<p:tagLst xmlns:p="http://schemas.openxmlformats.org/presentationml/2006/main">
  <p:tag name="MH_OLD_SHAPE_ID" val="4"/>
  <p:tag name="REFSHAPE" val="105553131764024"/>
</p:tagLst>
</file>

<file path=ppt/tags/tag19.xml><?xml version="1.0" encoding="utf-8"?>
<p:tagLst xmlns:p="http://schemas.openxmlformats.org/presentationml/2006/main">
  <p:tag name="MH_OLD_SHAPE_ID" val="2"/>
  <p:tag name="REFSHAPE" val="105553131752376"/>
</p:tagLst>
</file>

<file path=ppt/tags/tag2.xml><?xml version="1.0" encoding="utf-8"?>
<p:tagLst xmlns:p="http://schemas.openxmlformats.org/presentationml/2006/main">
  <p:tag name="MH_OLD_SHAPE_ID" val="3"/>
  <p:tag name="REFSHAPE" val="105553131778392"/>
</p:tagLst>
</file>

<file path=ppt/tags/tag20.xml><?xml version="1.0" encoding="utf-8"?>
<p:tagLst xmlns:p="http://schemas.openxmlformats.org/presentationml/2006/main">
  <p:tag name="MH_OLD_SHAPE_ID" val="3"/>
  <p:tag name="REFSHAPE" val="105553131769432"/>
</p:tagLst>
</file>

<file path=ppt/tags/tag21.xml><?xml version="1.0" encoding="utf-8"?>
<p:tagLst xmlns:p="http://schemas.openxmlformats.org/presentationml/2006/main">
  <p:tag name="MH_OLD_SHAPE_ID" val="4"/>
  <p:tag name="REFSHAPE" val="105553131781080"/>
</p:tagLst>
</file>

<file path=ppt/tags/tag22.xml><?xml version="1.0" encoding="utf-8"?>
<p:tagLst xmlns:p="http://schemas.openxmlformats.org/presentationml/2006/main">
  <p:tag name="MH_OLD_SHAPE_ID" val="2"/>
  <p:tag name="REFSHAPE" val="105553131752600"/>
</p:tagLst>
</file>

<file path=ppt/tags/tag23.xml><?xml version="1.0" encoding="utf-8"?>
<p:tagLst xmlns:p="http://schemas.openxmlformats.org/presentationml/2006/main">
  <p:tag name="MH_OLD_SHAPE_ID" val="3"/>
  <p:tag name="REFSHAPE" val="105553131781304"/>
</p:tagLst>
</file>

<file path=ppt/tags/tag24.xml><?xml version="1.0" encoding="utf-8"?>
<p:tagLst xmlns:p="http://schemas.openxmlformats.org/presentationml/2006/main">
  <p:tag name="MH_OLD_SHAPE_ID" val="1026"/>
  <p:tag name="REFSHAPE" val="105553131779960"/>
</p:tagLst>
</file>

<file path=ppt/tags/tag25.xml><?xml version="1.0" encoding="utf-8"?>
<p:tagLst xmlns:p="http://schemas.openxmlformats.org/presentationml/2006/main">
  <p:tag name="MH_OLD_SHAPE_ID" val="1027"/>
  <p:tag name="REFSHAPE" val="105553131944024"/>
</p:tagLst>
</file>

<file path=ppt/tags/tag26.xml><?xml version="1.0" encoding="utf-8"?>
<p:tagLst xmlns:p="http://schemas.openxmlformats.org/presentationml/2006/main">
  <p:tag name="MH_OLD_SHAPE_ID" val="1028"/>
  <p:tag name="REFSHAPE" val="105553131779736"/>
</p:tagLst>
</file>

<file path=ppt/tags/tag27.xml><?xml version="1.0" encoding="utf-8"?>
<p:tagLst xmlns:p="http://schemas.openxmlformats.org/presentationml/2006/main">
  <p:tag name="MH_OLD_SHAPE_ID" val="2"/>
  <p:tag name="REFSHAPE" val="105553131144600"/>
</p:tagLst>
</file>

<file path=ppt/tags/tag28.xml><?xml version="1.0" encoding="utf-8"?>
<p:tagLst xmlns:p="http://schemas.openxmlformats.org/presentationml/2006/main">
  <p:tag name="MH_OLD_SHAPE_ID" val="3"/>
  <p:tag name="REFSHAPE" val="105553131144824"/>
</p:tagLst>
</file>

<file path=ppt/tags/tag29.xml><?xml version="1.0" encoding="utf-8"?>
<p:tagLst xmlns:p="http://schemas.openxmlformats.org/presentationml/2006/main">
  <p:tag name="MH_OLD_SHAPE_ID" val="2"/>
  <p:tag name="REFSHAPE" val="105553131145048"/>
</p:tagLst>
</file>

<file path=ppt/tags/tag3.xml><?xml version="1.0" encoding="utf-8"?>
<p:tagLst xmlns:p="http://schemas.openxmlformats.org/presentationml/2006/main">
  <p:tag name="MH_OLD_SHAPE_ID" val="2"/>
  <p:tag name="REFSHAPE" val="105553131966488"/>
</p:tagLst>
</file>

<file path=ppt/tags/tag30.xml><?xml version="1.0" encoding="utf-8"?>
<p:tagLst xmlns:p="http://schemas.openxmlformats.org/presentationml/2006/main">
  <p:tag name="MH_OLD_SHAPE_ID" val="3"/>
  <p:tag name="REFSHAPE" val="105553131145272"/>
</p:tagLst>
</file>

<file path=ppt/tags/tag31.xml><?xml version="1.0" encoding="utf-8"?>
<p:tagLst xmlns:p="http://schemas.openxmlformats.org/presentationml/2006/main">
  <p:tag name="MH_OLD_SHAPE_ID" val="2"/>
  <p:tag name="REFSHAPE" val="105553131145496"/>
</p:tagLst>
</file>

<file path=ppt/tags/tag32.xml><?xml version="1.0" encoding="utf-8"?>
<p:tagLst xmlns:p="http://schemas.openxmlformats.org/presentationml/2006/main">
  <p:tag name="MH_OLD_SHAPE_ID" val="3"/>
  <p:tag name="REFSHAPE" val="105553131145720"/>
</p:tagLst>
</file>

<file path=ppt/tags/tag33.xml><?xml version="1.0" encoding="utf-8"?>
<p:tagLst xmlns:p="http://schemas.openxmlformats.org/presentationml/2006/main">
  <p:tag name="MH_OLD_SHAPE_ID" val="2"/>
  <p:tag name="REFSHAPE" val="105553131145944"/>
</p:tagLst>
</file>

<file path=ppt/tags/tag34.xml><?xml version="1.0" encoding="utf-8"?>
<p:tagLst xmlns:p="http://schemas.openxmlformats.org/presentationml/2006/main">
  <p:tag name="MH_OLD_SHAPE_ID" val="3"/>
  <p:tag name="REFSHAPE" val="105553131146168"/>
</p:tagLst>
</file>

<file path=ppt/tags/tag35.xml><?xml version="1.0" encoding="utf-8"?>
<p:tagLst xmlns:p="http://schemas.openxmlformats.org/presentationml/2006/main">
  <p:tag name="MH_OLD_SHAPE_ID" val="4"/>
  <p:tag name="REFSHAPE" val="105553131146392"/>
</p:tagLst>
</file>

<file path=ppt/tags/tag36.xml><?xml version="1.0" encoding="utf-8"?>
<p:tagLst xmlns:p="http://schemas.openxmlformats.org/presentationml/2006/main">
  <p:tag name="MH_OLD_SHAPE_ID" val="2"/>
  <p:tag name="REFSHAPE" val="105553131146616"/>
</p:tagLst>
</file>

<file path=ppt/tags/tag37.xml><?xml version="1.0" encoding="utf-8"?>
<p:tagLst xmlns:p="http://schemas.openxmlformats.org/presentationml/2006/main">
  <p:tag name="MH_OLD_SHAPE_ID" val="3"/>
  <p:tag name="REFSHAPE" val="105553131146840"/>
</p:tagLst>
</file>

<file path=ppt/tags/tag38.xml><?xml version="1.0" encoding="utf-8"?>
<p:tagLst xmlns:p="http://schemas.openxmlformats.org/presentationml/2006/main">
  <p:tag name="MH_OLD_SHAPE_ID" val="4"/>
  <p:tag name="REFSHAPE" val="105553131147064"/>
</p:tagLst>
</file>

<file path=ppt/tags/tag39.xml><?xml version="1.0" encoding="utf-8"?>
<p:tagLst xmlns:p="http://schemas.openxmlformats.org/presentationml/2006/main">
  <p:tag name="MH_OLD_SHAPE_ID" val="5"/>
  <p:tag name="REFSHAPE" val="105553131147288"/>
</p:tagLst>
</file>

<file path=ppt/tags/tag4.xml><?xml version="1.0" encoding="utf-8"?>
<p:tagLst xmlns:p="http://schemas.openxmlformats.org/presentationml/2006/main">
  <p:tag name="MH_OLD_SHAPE_ID" val="3"/>
  <p:tag name="REFSHAPE" val="105553131978584"/>
</p:tagLst>
</file>

<file path=ppt/tags/tag40.xml><?xml version="1.0" encoding="utf-8"?>
<p:tagLst xmlns:p="http://schemas.openxmlformats.org/presentationml/2006/main">
  <p:tag name="MH_OLD_SHAPE_ID" val="6"/>
  <p:tag name="REFSHAPE" val="105553131147512"/>
</p:tagLst>
</file>

<file path=ppt/tags/tag41.xml><?xml version="1.0" encoding="utf-8"?>
<p:tagLst xmlns:p="http://schemas.openxmlformats.org/presentationml/2006/main">
  <p:tag name="MH_OLD_SHAPE_ID" val="2"/>
  <p:tag name="REFSHAPE" val="105553131147736"/>
</p:tagLst>
</file>

<file path=ppt/tags/tag42.xml><?xml version="1.0" encoding="utf-8"?>
<p:tagLst xmlns:p="http://schemas.openxmlformats.org/presentationml/2006/main">
  <p:tag name="MH_OLD_SHAPE_ID" val="2"/>
  <p:tag name="REFSHAPE" val="105553131147960"/>
</p:tagLst>
</file>

<file path=ppt/tags/tag43.xml><?xml version="1.0" encoding="utf-8"?>
<p:tagLst xmlns:p="http://schemas.openxmlformats.org/presentationml/2006/main">
  <p:tag name="MH_OLD_SHAPE_ID" val="3"/>
  <p:tag name="REFSHAPE" val="105553131148184"/>
</p:tagLst>
</file>

<file path=ppt/tags/tag44.xml><?xml version="1.0" encoding="utf-8"?>
<p:tagLst xmlns:p="http://schemas.openxmlformats.org/presentationml/2006/main">
  <p:tag name="MH_OLD_SHAPE_ID" val="4"/>
  <p:tag name="REFSHAPE" val="105553131148408"/>
</p:tagLst>
</file>

<file path=ppt/tags/tag45.xml><?xml version="1.0" encoding="utf-8"?>
<p:tagLst xmlns:p="http://schemas.openxmlformats.org/presentationml/2006/main">
  <p:tag name="MH_OLD_SHAPE_ID" val="2"/>
  <p:tag name="REFSHAPE" val="105553131148632"/>
</p:tagLst>
</file>

<file path=ppt/tags/tag46.xml><?xml version="1.0" encoding="utf-8"?>
<p:tagLst xmlns:p="http://schemas.openxmlformats.org/presentationml/2006/main">
  <p:tag name="MH_OLD_SHAPE_ID" val="3"/>
  <p:tag name="REFSHAPE" val="105553131148856"/>
</p:tagLst>
</file>

<file path=ppt/tags/tag47.xml><?xml version="1.0" encoding="utf-8"?>
<p:tagLst xmlns:p="http://schemas.openxmlformats.org/presentationml/2006/main">
  <p:tag name="MH_OLD_SHAPE_ID" val="4"/>
  <p:tag name="REFSHAPE" val="105553131149080"/>
</p:tagLst>
</file>

<file path=ppt/tags/tag48.xml><?xml version="1.0" encoding="utf-8"?>
<p:tagLst xmlns:p="http://schemas.openxmlformats.org/presentationml/2006/main">
  <p:tag name="MH_OLD_SHAPE_ID" val="2"/>
  <p:tag name="REFSHAPE" val="105553131149304"/>
</p:tagLst>
</file>

<file path=ppt/tags/tag49.xml><?xml version="1.0" encoding="utf-8"?>
<p:tagLst xmlns:p="http://schemas.openxmlformats.org/presentationml/2006/main">
  <p:tag name="MH_OLD_SHAPE_ID" val="3"/>
  <p:tag name="REFSHAPE" val="105553131149528"/>
</p:tagLst>
</file>

<file path=ppt/tags/tag5.xml><?xml version="1.0" encoding="utf-8"?>
<p:tagLst xmlns:p="http://schemas.openxmlformats.org/presentationml/2006/main">
  <p:tag name="MH_OLD_SHAPE_ID" val="2"/>
  <p:tag name="REFSHAPE" val="105553131741592"/>
</p:tagLst>
</file>

<file path=ppt/tags/tag50.xml><?xml version="1.0" encoding="utf-8"?>
<p:tagLst xmlns:p="http://schemas.openxmlformats.org/presentationml/2006/main">
  <p:tag name="MH_OLD_SHAPE_ID" val="1026"/>
  <p:tag name="REFSHAPE" val="105553131143704"/>
</p:tagLst>
</file>

<file path=ppt/tags/tag51.xml><?xml version="1.0" encoding="utf-8"?>
<p:tagLst xmlns:p="http://schemas.openxmlformats.org/presentationml/2006/main">
  <p:tag name="MH_OLD_SHAPE_ID" val="1027"/>
  <p:tag name="REFSHAPE" val="105553131143480"/>
</p:tagLst>
</file>

<file path=ppt/tags/tag52.xml><?xml version="1.0" encoding="utf-8"?>
<p:tagLst xmlns:p="http://schemas.openxmlformats.org/presentationml/2006/main">
  <p:tag name="MH_OLD_SHAPE_ID" val="1028"/>
  <p:tag name="REFSHAPE" val="105553131144376"/>
</p:tagLst>
</file>

<file path=ppt/tags/tag53.xml><?xml version="1.0" encoding="utf-8"?>
<p:tagLst xmlns:p="http://schemas.openxmlformats.org/presentationml/2006/main">
  <p:tag name="MH_OLD_SHAPE_ID" val="4098"/>
  <p:tag name="REFSHAPE" val="105553131798616"/>
</p:tagLst>
</file>

<file path=ppt/tags/tag54.xml><?xml version="1.0" encoding="utf-8"?>
<p:tagLst xmlns:p="http://schemas.openxmlformats.org/presentationml/2006/main">
  <p:tag name="MH_OLD_SHAPE_ID" val="5122"/>
  <p:tag name="REFSHAPE" val="105553131799288"/>
</p:tagLst>
</file>

<file path=ppt/tags/tag55.xml><?xml version="1.0" encoding="utf-8"?>
<p:tagLst xmlns:p="http://schemas.openxmlformats.org/presentationml/2006/main">
  <p:tag name="MH_OLD_SHAPE_ID" val="5123"/>
  <p:tag name="REFSHAPE" val="105553131799512"/>
</p:tagLst>
</file>

<file path=ppt/tags/tag56.xml><?xml version="1.0" encoding="utf-8"?>
<p:tagLst xmlns:p="http://schemas.openxmlformats.org/presentationml/2006/main">
  <p:tag name="KSO_WM_UNIT_TABLE_BEAUTIFY" val="smartTable{8d8d1ef8-6307-4515-be78-2de02e42ea69}"/>
  <p:tag name="TABLE_ENDDRAG_ORIGIN_RECT" val="824*220"/>
  <p:tag name="TABLE_ENDDRAG_RECT" val="169*149*662*189"/>
  <p:tag name="MH_OLD_SHAPE_ID" val="2"/>
  <p:tag name="REFSHAPE" val="105553131831832"/>
</p:tagLst>
</file>

<file path=ppt/tags/tag57.xml><?xml version="1.0" encoding="utf-8"?>
<p:tagLst xmlns:p="http://schemas.openxmlformats.org/presentationml/2006/main">
  <p:tag name="MH_OLD_SHAPE_ID" val="3"/>
  <p:tag name="REFSHAPE" val="105553131853368"/>
</p:tagLst>
</file>

<file path=ppt/tags/tag58.xml><?xml version="1.0" encoding="utf-8"?>
<p:tagLst xmlns:p="http://schemas.openxmlformats.org/presentationml/2006/main">
  <p:tag name="KSO_WM_UNIT_TABLE_BEAUTIFY" val="smartTable{7cf3cb30-ab3f-4f9e-9ccb-195ecc9d741e}"/>
  <p:tag name="TABLE_ENDDRAG_ORIGIN_RECT" val="825*146"/>
  <p:tag name="TABLE_ENDDRAG_RECT" val="133*212*701*151"/>
</p:tagLst>
</file>

<file path=ppt/tags/tag59.xml><?xml version="1.0" encoding="utf-8"?>
<p:tagLst xmlns:p="http://schemas.openxmlformats.org/presentationml/2006/main">
  <p:tag name="KSO_WM_UNIT_TABLE_BEAUTIFY" val="smartTable{bef57da8-fb51-498d-ae72-eb45d5f20ea9}"/>
  <p:tag name="TABLE_ENDDRAG_ORIGIN_RECT" val="848*163"/>
  <p:tag name="TABLE_ENDDRAG_RECT" val="304*198*599*151"/>
</p:tagLst>
</file>

<file path=ppt/tags/tag6.xml><?xml version="1.0" encoding="utf-8"?>
<p:tagLst xmlns:p="http://schemas.openxmlformats.org/presentationml/2006/main">
  <p:tag name="MH_OLD_SHAPE_ID" val="3"/>
  <p:tag name="REFSHAPE" val="105553131743608"/>
</p:tagLst>
</file>

<file path=ppt/tags/tag60.xml><?xml version="1.0" encoding="utf-8"?>
<p:tagLst xmlns:p="http://schemas.openxmlformats.org/presentationml/2006/main">
  <p:tag name="MH_OLD_SHAPE_ID" val="5122"/>
  <p:tag name="REFSHAPE" val="105553131855832"/>
</p:tagLst>
</file>

<file path=ppt/tags/tag61.xml><?xml version="1.0" encoding="utf-8"?>
<p:tagLst xmlns:p="http://schemas.openxmlformats.org/presentationml/2006/main">
  <p:tag name="MH_OLD_SHAPE_ID" val="5123"/>
  <p:tag name="REFSHAPE" val="105553131848888"/>
</p:tagLst>
</file>

<file path=ppt/tags/tag62.xml><?xml version="1.0" encoding="utf-8"?>
<p:tagLst xmlns:p="http://schemas.openxmlformats.org/presentationml/2006/main">
  <p:tag name="MH_OLD_SHAPE_ID" val="3"/>
  <p:tag name="REFSHAPE" val="105553131860536"/>
</p:tagLst>
</file>

<file path=ppt/tags/tag63.xml><?xml version="1.0" encoding="utf-8"?>
<p:tagLst xmlns:p="http://schemas.openxmlformats.org/presentationml/2006/main">
  <p:tag name="KSO_WM_UNIT_TABLE_BEAUTIFY" val="smartTable{82318fc0-77a3-4934-b6d1-e81c39f088ed}"/>
  <p:tag name="TABLE_ENDDRAG_ORIGIN_RECT" val="664*385"/>
  <p:tag name="TABLE_ENDDRAG_RECT" val="15*90*664*385"/>
  <p:tag name="MH_OLD_SHAPE_ID" val="25"/>
  <p:tag name="REFSHAPE" val="105553131163672"/>
</p:tagLst>
</file>

<file path=ppt/tags/tag64.xml><?xml version="1.0" encoding="utf-8"?>
<p:tagLst xmlns:p="http://schemas.openxmlformats.org/presentationml/2006/main">
  <p:tag name="MH_OLD_SHAPE_ID" val="5122"/>
  <p:tag name="REFSHAPE" val="105553131855832"/>
</p:tagLst>
</file>

<file path=ppt/tags/tag65.xml><?xml version="1.0" encoding="utf-8"?>
<p:tagLst xmlns:p="http://schemas.openxmlformats.org/presentationml/2006/main">
  <p:tag name="MH_OLD_SHAPE_ID" val="5123"/>
  <p:tag name="REFSHAPE" val="105553131848888"/>
</p:tagLst>
</file>

<file path=ppt/tags/tag66.xml><?xml version="1.0" encoding="utf-8"?>
<p:tagLst xmlns:p="http://schemas.openxmlformats.org/presentationml/2006/main">
  <p:tag name="MH_OLD_SHAPE_ID" val="3"/>
  <p:tag name="REFSHAPE" val="105553131860536"/>
</p:tagLst>
</file>

<file path=ppt/tags/tag67.xml><?xml version="1.0" encoding="utf-8"?>
<p:tagLst xmlns:p="http://schemas.openxmlformats.org/presentationml/2006/main">
  <p:tag name="MH_OLD_SHAPE_ID" val="24"/>
  <p:tag name="REFSHAPE" val="105553131856504"/>
</p:tagLst>
</file>

<file path=ppt/tags/tag68.xml><?xml version="1.0" encoding="utf-8"?>
<p:tagLst xmlns:p="http://schemas.openxmlformats.org/presentationml/2006/main">
  <p:tag name="KSO_WM_UNIT_TABLE_BEAUTIFY" val="smartTable{e17b7d3e-cb1c-4a33-88e8-ff3f9b74dab7}"/>
  <p:tag name="TABLE_ENDDRAG_ORIGIN_RECT" val="646*137"/>
  <p:tag name="TABLE_ENDDRAG_RECT" val="38*223*646*137"/>
</p:tagLst>
</file>

<file path=ppt/tags/tag69.xml><?xml version="1.0" encoding="utf-8"?>
<p:tagLst xmlns:p="http://schemas.openxmlformats.org/presentationml/2006/main">
  <p:tag name="MH_OLD_SHAPE_ID" val="5122"/>
  <p:tag name="REFSHAPE" val="105553131855832"/>
</p:tagLst>
</file>

<file path=ppt/tags/tag7.xml><?xml version="1.0" encoding="utf-8"?>
<p:tagLst xmlns:p="http://schemas.openxmlformats.org/presentationml/2006/main">
  <p:tag name="MH_OLD_SHAPE_ID" val="2"/>
  <p:tag name="REFSHAPE" val="105553131770328"/>
</p:tagLst>
</file>

<file path=ppt/tags/tag70.xml><?xml version="1.0" encoding="utf-8"?>
<p:tagLst xmlns:p="http://schemas.openxmlformats.org/presentationml/2006/main">
  <p:tag name="MH_OLD_SHAPE_ID" val="5123"/>
  <p:tag name="REFSHAPE" val="105553131848888"/>
</p:tagLst>
</file>

<file path=ppt/tags/tag71.xml><?xml version="1.0" encoding="utf-8"?>
<p:tagLst xmlns:p="http://schemas.openxmlformats.org/presentationml/2006/main">
  <p:tag name="MH_OLD_SHAPE_ID" val="3"/>
  <p:tag name="REFSHAPE" val="105553131860536"/>
</p:tagLst>
</file>

<file path=ppt/tags/tag72.xml><?xml version="1.0" encoding="utf-8"?>
<p:tagLst xmlns:p="http://schemas.openxmlformats.org/presentationml/2006/main">
  <p:tag name="MH_OLD_SHAPE_ID" val="24"/>
  <p:tag name="REFSHAPE" val="105553131856504"/>
</p:tagLst>
</file>

<file path=ppt/tags/tag73.xml><?xml version="1.0" encoding="utf-8"?>
<p:tagLst xmlns:p="http://schemas.openxmlformats.org/presentationml/2006/main">
  <p:tag name="KSO_WM_UNIT_TABLE_BEAUTIFY" val="smartTable{794ac9d1-6dd3-4b12-a7e8-dcd4852c9ddb}"/>
  <p:tag name="TABLE_ENDDRAG_ORIGIN_RECT" val="707*139"/>
  <p:tag name="TABLE_ENDDRAG_RECT" val="66*216*665*119"/>
</p:tagLst>
</file>

<file path=ppt/tags/tag74.xml><?xml version="1.0" encoding="utf-8"?>
<p:tagLst xmlns:p="http://schemas.openxmlformats.org/presentationml/2006/main">
  <p:tag name="MH_OLD_SHAPE_ID" val="5122"/>
  <p:tag name="REFSHAPE" val="105553131855832"/>
</p:tagLst>
</file>

<file path=ppt/tags/tag75.xml><?xml version="1.0" encoding="utf-8"?>
<p:tagLst xmlns:p="http://schemas.openxmlformats.org/presentationml/2006/main">
  <p:tag name="MH_OLD_SHAPE_ID" val="3"/>
  <p:tag name="REFSHAPE" val="105553131860536"/>
</p:tagLst>
</file>

<file path=ppt/tags/tag76.xml><?xml version="1.0" encoding="utf-8"?>
<p:tagLst xmlns:p="http://schemas.openxmlformats.org/presentationml/2006/main">
  <p:tag name="MH_OLD_SHAPE_ID" val="24"/>
  <p:tag name="REFSHAPE" val="105553131856504"/>
</p:tagLst>
</file>

<file path=ppt/tags/tag77.xml><?xml version="1.0" encoding="utf-8"?>
<p:tagLst xmlns:p="http://schemas.openxmlformats.org/presentationml/2006/main">
  <p:tag name="KSO_WM_UNIT_TABLE_BEAUTIFY" val="smartTable{3691a7b0-e9f7-4825-aae9-1bf22a121266}"/>
  <p:tag name="TABLE_ENDDRAG_ORIGIN_RECT" val="249*354"/>
  <p:tag name="TABLE_ENDDRAG_RECT" val="447*242*249*291"/>
</p:tagLst>
</file>

<file path=ppt/tags/tag78.xml><?xml version="1.0" encoding="utf-8"?>
<p:tagLst xmlns:p="http://schemas.openxmlformats.org/presentationml/2006/main">
  <p:tag name="MH_OLD_SHAPE_ID" val="5122"/>
  <p:tag name="REFSHAPE" val="105553131855832"/>
</p:tagLst>
</file>

<file path=ppt/tags/tag79.xml><?xml version="1.0" encoding="utf-8"?>
<p:tagLst xmlns:p="http://schemas.openxmlformats.org/presentationml/2006/main">
  <p:tag name="MH_OLD_SHAPE_ID" val="5123"/>
  <p:tag name="REFSHAPE" val="105553131848888"/>
</p:tagLst>
</file>

<file path=ppt/tags/tag8.xml><?xml version="1.0" encoding="utf-8"?>
<p:tagLst xmlns:p="http://schemas.openxmlformats.org/presentationml/2006/main">
  <p:tag name="MH_OLD_SHAPE_ID" val="3"/>
  <p:tag name="REFSHAPE" val="105553131770776"/>
</p:tagLst>
</file>

<file path=ppt/tags/tag80.xml><?xml version="1.0" encoding="utf-8"?>
<p:tagLst xmlns:p="http://schemas.openxmlformats.org/presentationml/2006/main">
  <p:tag name="KSO_WM_UNIT_TABLE_BEAUTIFY" val="smartTable{d37e4d68-c0ce-483d-bd4c-0a8523d2ea57}"/>
  <p:tag name="TABLE_ENDDRAG_ORIGIN_RECT" val="618*398"/>
  <p:tag name="TABLE_ENDDRAG_RECT" val="17*78*618*375"/>
</p:tagLst>
</file>

<file path=ppt/tags/tag81.xml><?xml version="1.0" encoding="utf-8"?>
<p:tagLst xmlns:p="http://schemas.openxmlformats.org/presentationml/2006/main">
  <p:tag name="MH_OLD_SHAPE_ID" val="5122"/>
  <p:tag name="REFSHAPE" val="105553131855832"/>
</p:tagLst>
</file>

<file path=ppt/tags/tag82.xml><?xml version="1.0" encoding="utf-8"?>
<p:tagLst xmlns:p="http://schemas.openxmlformats.org/presentationml/2006/main">
  <p:tag name="MH_OLD_SHAPE_ID" val="5123"/>
  <p:tag name="REFSHAPE" val="105553131848888"/>
</p:tagLst>
</file>

<file path=ppt/tags/tag83.xml><?xml version="1.0" encoding="utf-8"?>
<p:tagLst xmlns:p="http://schemas.openxmlformats.org/presentationml/2006/main">
  <p:tag name="MH_OLD_SHAPE_ID" val="24"/>
  <p:tag name="REFSHAPE" val="105553131856504"/>
</p:tagLst>
</file>

<file path=ppt/tags/tag84.xml><?xml version="1.0" encoding="utf-8"?>
<p:tagLst xmlns:p="http://schemas.openxmlformats.org/presentationml/2006/main">
  <p:tag name="KSO_WM_UNIT_TABLE_BEAUTIFY" val="smartTable{1e472220-f4b7-4ff5-b3f7-2981e7e80ddf}"/>
  <p:tag name="TABLE_ENDDRAG_ORIGIN_RECT" val="776*132"/>
  <p:tag name="TABLE_ENDDRAG_RECT" val="223*160*636*151"/>
</p:tagLst>
</file>

<file path=ppt/tags/tag85.xml><?xml version="1.0" encoding="utf-8"?>
<p:tagLst xmlns:p="http://schemas.openxmlformats.org/presentationml/2006/main">
  <p:tag name="MH_OLD_SHAPE_ID" val="5122"/>
  <p:tag name="REFSHAPE" val="105553131855832"/>
</p:tagLst>
</file>

<file path=ppt/tags/tag86.xml><?xml version="1.0" encoding="utf-8"?>
<p:tagLst xmlns:p="http://schemas.openxmlformats.org/presentationml/2006/main">
  <p:tag name="MH_OLD_SHAPE_ID" val="5123"/>
  <p:tag name="REFSHAPE" val="105553131848888"/>
</p:tagLst>
</file>

<file path=ppt/tags/tag87.xml><?xml version="1.0" encoding="utf-8"?>
<p:tagLst xmlns:p="http://schemas.openxmlformats.org/presentationml/2006/main">
  <p:tag name="MH_OLD_SHAPE_ID" val="3"/>
  <p:tag name="REFSHAPE" val="105553131860536"/>
</p:tagLst>
</file>

<file path=ppt/tags/tag88.xml><?xml version="1.0" encoding="utf-8"?>
<p:tagLst xmlns:p="http://schemas.openxmlformats.org/presentationml/2006/main">
  <p:tag name="MH_OLD_SHAPE_ID" val="24"/>
  <p:tag name="REFSHAPE" val="105553131856504"/>
</p:tagLst>
</file>

<file path=ppt/tags/tag89.xml><?xml version="1.0" encoding="utf-8"?>
<p:tagLst xmlns:p="http://schemas.openxmlformats.org/presentationml/2006/main">
  <p:tag name="MH_OLD_SHAPE_ID" val="5122"/>
  <p:tag name="REFSHAPE" val="105553131855832"/>
</p:tagLst>
</file>

<file path=ppt/tags/tag9.xml><?xml version="1.0" encoding="utf-8"?>
<p:tagLst xmlns:p="http://schemas.openxmlformats.org/presentationml/2006/main">
  <p:tag name="MH_OLD_SHAPE_ID" val="4"/>
  <p:tag name="REFSHAPE" val="105553131779064"/>
</p:tagLst>
</file>

<file path=ppt/tags/tag90.xml><?xml version="1.0" encoding="utf-8"?>
<p:tagLst xmlns:p="http://schemas.openxmlformats.org/presentationml/2006/main">
  <p:tag name="MH_OLD_SHAPE_ID" val="5123"/>
  <p:tag name="REFSHAPE" val="105553131848888"/>
</p:tagLst>
</file>

<file path=ppt/tags/tag91.xml><?xml version="1.0" encoding="utf-8"?>
<p:tagLst xmlns:p="http://schemas.openxmlformats.org/presentationml/2006/main">
  <p:tag name="MH_OLD_SHAPE_ID" val="3"/>
  <p:tag name="REFSHAPE" val="105553131860536"/>
</p:tagLst>
</file>

<file path=ppt/tags/tag92.xml><?xml version="1.0" encoding="utf-8"?>
<p:tagLst xmlns:p="http://schemas.openxmlformats.org/presentationml/2006/main">
  <p:tag name="MH_OLD_SHAPE_ID" val="24"/>
  <p:tag name="REFSHAPE" val="105553131856504"/>
</p:tagLst>
</file>

<file path=ppt/tags/tag93.xml><?xml version="1.0" encoding="utf-8"?>
<p:tagLst xmlns:p="http://schemas.openxmlformats.org/presentationml/2006/main">
  <p:tag name="MH_OLD_SHAPE_ID" val="5122"/>
  <p:tag name="REFSHAPE" val="105553131855832"/>
</p:tagLst>
</file>

<file path=ppt/tags/tag94.xml><?xml version="1.0" encoding="utf-8"?>
<p:tagLst xmlns:p="http://schemas.openxmlformats.org/presentationml/2006/main">
  <p:tag name="MH_OLD_SHAPE_ID" val="5123"/>
  <p:tag name="REFSHAPE" val="105553131848888"/>
</p:tagLst>
</file>

<file path=ppt/tags/tag95.xml><?xml version="1.0" encoding="utf-8"?>
<p:tagLst xmlns:p="http://schemas.openxmlformats.org/presentationml/2006/main">
  <p:tag name="MH_OLD_SHAPE_ID" val="3"/>
  <p:tag name="REFSHAPE" val="105553131860536"/>
</p:tagLst>
</file>

<file path=ppt/tags/tag96.xml><?xml version="1.0" encoding="utf-8"?>
<p:tagLst xmlns:p="http://schemas.openxmlformats.org/presentationml/2006/main">
  <p:tag name="MH_OLD_SHAPE_ID" val="24"/>
  <p:tag name="REFSHAPE" val="105553131856504"/>
</p:tagLst>
</file>

<file path=ppt/tags/tag97.xml><?xml version="1.0" encoding="utf-8"?>
<p:tagLst xmlns:p="http://schemas.openxmlformats.org/presentationml/2006/main">
  <p:tag name="MH_OLD_SHAPE_ID" val="5122"/>
  <p:tag name="REFSHAPE" val="105553131855832"/>
</p:tagLst>
</file>

<file path=ppt/tags/tag98.xml><?xml version="1.0" encoding="utf-8"?>
<p:tagLst xmlns:p="http://schemas.openxmlformats.org/presentationml/2006/main">
  <p:tag name="MH_OLD_SHAPE_ID" val="5123"/>
  <p:tag name="REFSHAPE" val="105553131848888"/>
</p:tagLst>
</file>

<file path=ppt/tags/tag99.xml><?xml version="1.0" encoding="utf-8"?>
<p:tagLst xmlns:p="http://schemas.openxmlformats.org/presentationml/2006/main">
  <p:tag name="MH_OLD_SHAPE_ID" val="3"/>
  <p:tag name="REFSHAPE" val="105553131860536"/>
</p:tagLst>
</file>

<file path=ppt/theme/theme1.xml><?xml version="1.0" encoding="utf-8"?>
<a:theme xmlns:a="http://schemas.openxmlformats.org/drawingml/2006/main" name="标准模板">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标准模板">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2352</Words>
  <Application>WPS 演示</Application>
  <PresentationFormat>全屏显示(4:3)</PresentationFormat>
  <Paragraphs>455</Paragraphs>
  <Slides>20</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33" baseType="lpstr">
      <vt:lpstr>Arial</vt:lpstr>
      <vt:lpstr>宋体</vt:lpstr>
      <vt:lpstr>Wingdings</vt:lpstr>
      <vt:lpstr>Calibri</vt:lpstr>
      <vt:lpstr>黑体</vt:lpstr>
      <vt:lpstr>华文细黑</vt:lpstr>
      <vt:lpstr>微软雅黑</vt:lpstr>
      <vt:lpstr>Arial</vt:lpstr>
      <vt:lpstr>Arial Unicode MS</vt:lpstr>
      <vt:lpstr>Calibri</vt:lpstr>
      <vt:lpstr>标准模板</vt:lpstr>
      <vt:lpstr>1_标准模板</vt:lpstr>
      <vt:lpstr>Excel.Sheet.12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ZQH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86132</cp:lastModifiedBy>
  <cp:revision>1320</cp:revision>
  <dcterms:created xsi:type="dcterms:W3CDTF">2023-09-03T13:29:00Z</dcterms:created>
  <dcterms:modified xsi:type="dcterms:W3CDTF">2023-09-12T00:25:53Z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2052-11.1.0.14309</vt:lpwstr>
  </property>
  <property fmtid="{D5CDD505-2E9C-101B-9397-08002B2CF9AE}" pid="4" name="ICV">
    <vt:lpwstr>B4C055B52FB9497FA8AC6B672C8A1BF0</vt:lpwstr>
  </property>
</Properties>
</file>