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530" r:id="rId5"/>
    <p:sldId id="1819" r:id="rId6"/>
    <p:sldId id="1847" r:id="rId7"/>
    <p:sldId id="1807" r:id="rId8"/>
    <p:sldId id="525" r:id="rId9"/>
    <p:sldId id="1835" r:id="rId10"/>
    <p:sldId id="1837" r:id="rId11"/>
    <p:sldId id="1839" r:id="rId12"/>
    <p:sldId id="1840" r:id="rId13"/>
    <p:sldId id="1822" r:id="rId14"/>
    <p:sldId id="1846" r:id="rId15"/>
    <p:sldId id="1832" r:id="rId16"/>
    <p:sldId id="1842" r:id="rId17"/>
    <p:sldId id="1843" r:id="rId18"/>
    <p:sldId id="1844" r:id="rId19"/>
    <p:sldId id="1845" r:id="rId20"/>
    <p:sldId id="1834" r:id="rId21"/>
    <p:sldId id="1838" r:id="rId22"/>
    <p:sldId id="1841" r:id="rId23"/>
    <p:sldId id="1830" r:id="rId24"/>
    <p:sldId id="181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08" userDrawn="1">
          <p15:clr>
            <a:srgbClr val="A4A3A4"/>
          </p15:clr>
        </p15:guide>
        <p15:guide id="5" orient="horz" pos="4320" userDrawn="1">
          <p15:clr>
            <a:srgbClr val="A4A3A4"/>
          </p15:clr>
        </p15:guide>
        <p15:guide id="6" orient="horz" pos="6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7E"/>
    <a:srgbClr val="0096FF"/>
    <a:srgbClr val="001D6E"/>
    <a:srgbClr val="FF7575"/>
    <a:srgbClr val="FF8B8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62138-5DC3-4378-B145-0104B5D4CBA2}" v="1" dt="2024-10-10T10:46:30.185"/>
    <p1510:client id="{D21E57AB-A82E-2AFB-AA78-ED48FA914B81}" v="17" dt="2024-10-10T10:44:43.833"/>
    <p1510:client id="{D3632472-04C7-4326-5901-69FEA0E35745}" v="1" dt="2024-10-10T10:37:23.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1858" autoAdjust="0"/>
  </p:normalViewPr>
  <p:slideViewPr>
    <p:cSldViewPr snapToGrid="0" showGuides="1">
      <p:cViewPr varScale="1">
        <p:scale>
          <a:sx n="61" d="100"/>
          <a:sy n="61" d="100"/>
        </p:scale>
        <p:origin x="1522" y="58"/>
      </p:cViewPr>
      <p:guideLst>
        <p:guide pos="408"/>
        <p:guide orient="horz" pos="4320"/>
        <p:guide orient="horz" pos="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5347A-E764-4D99-B453-B1B088364CC4}" type="datetimeFigureOut">
              <a:rPr lang="en-US" smtClean="0"/>
              <a:t>10/10/2024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03D83-C8D7-48C6-8453-ACB9DECAAC93}" type="slidenum">
              <a:rPr lang="en-US" smtClean="0"/>
              <a:t>‹#›</a:t>
            </a:fld>
            <a:endParaRPr lang="en-US" dirty="0"/>
          </a:p>
        </p:txBody>
      </p:sp>
    </p:spTree>
    <p:extLst>
      <p:ext uri="{BB962C8B-B14F-4D97-AF65-F5344CB8AC3E}">
        <p14:creationId xmlns:p14="http://schemas.microsoft.com/office/powerpoint/2010/main" val="2632063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uTQ-SCQjXbA"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lone-star.uk/2023/12/20/a-new-approach-to-digital-twins/" TargetMode="External"/><Relationship Id="rId5" Type="http://schemas.openxmlformats.org/officeDocument/2006/relationships/hyperlink" Target="https://lone-star.uk/2023/11/04/predictive-human-maintenance/" TargetMode="External"/><Relationship Id="rId4" Type="http://schemas.openxmlformats.org/officeDocument/2006/relationships/hyperlink" Target="https://lone-star.uk/2024/01/09/how-many-piano-tuners-in-lincolnshire-how-evolved-ai-helps-us-answer-seemingly-impossible-question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4D503D83-C8D7-48C6-8453-ACB9DECAAC93}" type="slidenum">
              <a:rPr lang="en-US" smtClean="0"/>
              <a:t>1</a:t>
            </a:fld>
            <a:endParaRPr lang="en-US" dirty="0"/>
          </a:p>
        </p:txBody>
      </p:sp>
    </p:spTree>
    <p:extLst>
      <p:ext uri="{BB962C8B-B14F-4D97-AF65-F5344CB8AC3E}">
        <p14:creationId xmlns:p14="http://schemas.microsoft.com/office/powerpoint/2010/main" val="3696600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you to spend some time getting to know and understand the company – look at our online presence. You will need to read and understand the following...</a:t>
            </a:r>
          </a:p>
          <a:p>
            <a:pPr marL="171450" indent="-171450">
              <a:buFontTx/>
              <a:buChar char="-"/>
            </a:pPr>
            <a:endParaRPr lang="en-GB" dirty="0"/>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Dials Video - https://www.youtube.com/watch?v=uTQ-SCQjXbA</a:t>
            </a:r>
            <a:r>
              <a:rPr lang="en-US" dirty="0"/>
              <a:t> </a:t>
            </a:r>
            <a:endParaRPr lang="en-US" dirty="0">
              <a:hlinkClick r:id="rId4"/>
            </a:endParaRPr>
          </a:p>
          <a:p>
            <a:pPr marL="514350" indent="-514350" algn="l">
              <a:buFont typeface="+mj-lt"/>
              <a:buAutoNum type="arabicPeriod"/>
            </a:pPr>
            <a:r>
              <a:rPr lang="en-US" dirty="0">
                <a:hlinkClick r:id="rId4"/>
              </a:rPr>
              <a:t>Piano Tuners in Lincolnshire - https://lone-star.uk/2024/01/09/how-many-piano-tuners-in-lincolnshire-how-evolved-ai-helps-us-answer-seemingly-impossible-questions/</a:t>
            </a:r>
            <a:r>
              <a:rPr lang="en-US" dirty="0"/>
              <a:t> </a:t>
            </a:r>
          </a:p>
          <a:p>
            <a:pPr marL="514350" indent="-514350" algn="l">
              <a:buFont typeface="+mj-lt"/>
              <a:buAutoNum type="arabicPeriod"/>
            </a:pPr>
            <a:r>
              <a:rPr lang="en-US" dirty="0"/>
              <a:t>Blog Posts: </a:t>
            </a:r>
          </a:p>
          <a:p>
            <a:pPr marL="971550" lvl="1" indent="-514350" algn="l">
              <a:buFont typeface="Arial" panose="020B0604020202020204" pitchFamily="34" charset="0"/>
              <a:buChar char="•"/>
            </a:pPr>
            <a:r>
              <a:rPr lang="en-US" dirty="0">
                <a:hlinkClick r:id="rId5"/>
              </a:rPr>
              <a:t>https://lone-star.uk/2023/11/04/predictive-human-maintenance/</a:t>
            </a:r>
            <a:r>
              <a:rPr lang="en-US" dirty="0"/>
              <a:t> </a:t>
            </a:r>
          </a:p>
          <a:p>
            <a:pPr marL="971550" lvl="1" indent="-514350" algn="l">
              <a:buFont typeface="Arial" panose="020B0604020202020204" pitchFamily="34" charset="0"/>
              <a:buChar char="•"/>
            </a:pPr>
            <a:r>
              <a:rPr lang="en-US" dirty="0">
                <a:hlinkClick r:id="rId6"/>
              </a:rPr>
              <a:t>https://lone-star.uk/2023/12/20/a-new-approach-to-digital-twins/</a:t>
            </a:r>
            <a:r>
              <a:rPr lang="en-US" dirty="0"/>
              <a:t> </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4D503D83-C8D7-48C6-8453-ACB9DECAAC93}" type="slidenum">
              <a:rPr lang="en-US" smtClean="0"/>
              <a:t>12</a:t>
            </a:fld>
            <a:endParaRPr lang="en-US" dirty="0"/>
          </a:p>
        </p:txBody>
      </p:sp>
    </p:spTree>
    <p:extLst>
      <p:ext uri="{BB962C8B-B14F-4D97-AF65-F5344CB8AC3E}">
        <p14:creationId xmlns:p14="http://schemas.microsoft.com/office/powerpoint/2010/main" val="1297480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List of Competitors:</a:t>
            </a:r>
          </a:p>
          <a:p>
            <a:r>
              <a:rPr lang="en-GB" dirty="0" err="1"/>
              <a:t>Aerogility</a:t>
            </a:r>
            <a:r>
              <a:rPr lang="en-GB" dirty="0"/>
              <a:t> </a:t>
            </a:r>
          </a:p>
          <a:p>
            <a:r>
              <a:rPr lang="en-GB" dirty="0"/>
              <a:t>Dassault</a:t>
            </a:r>
          </a:p>
          <a:p>
            <a:r>
              <a:rPr lang="en-GB" dirty="0"/>
              <a:t>Faculty </a:t>
            </a:r>
          </a:p>
          <a:p>
            <a:endParaRPr lang="en-GB" dirty="0"/>
          </a:p>
          <a:p>
            <a:r>
              <a:rPr lang="en-GB" dirty="0"/>
              <a:t>We propose this happens before the w/c 18</a:t>
            </a:r>
            <a:r>
              <a:rPr lang="en-GB" baseline="30000" dirty="0"/>
              <a:t>th</a:t>
            </a:r>
            <a:r>
              <a:rPr lang="en-GB" dirty="0"/>
              <a:t> November. </a:t>
            </a:r>
          </a:p>
        </p:txBody>
      </p:sp>
      <p:sp>
        <p:nvSpPr>
          <p:cNvPr id="4" name="Slide Number Placeholder 3"/>
          <p:cNvSpPr>
            <a:spLocks noGrp="1"/>
          </p:cNvSpPr>
          <p:nvPr>
            <p:ph type="sldNum" sz="quarter" idx="5"/>
          </p:nvPr>
        </p:nvSpPr>
        <p:spPr/>
        <p:txBody>
          <a:bodyPr/>
          <a:lstStyle/>
          <a:p>
            <a:fld id="{4D503D83-C8D7-48C6-8453-ACB9DECAAC93}" type="slidenum">
              <a:rPr lang="en-US" smtClean="0"/>
              <a:t>13</a:t>
            </a:fld>
            <a:endParaRPr lang="en-US" dirty="0"/>
          </a:p>
        </p:txBody>
      </p:sp>
    </p:spTree>
    <p:extLst>
      <p:ext uri="{BB962C8B-B14F-4D97-AF65-F5344CB8AC3E}">
        <p14:creationId xmlns:p14="http://schemas.microsoft.com/office/powerpoint/2010/main" val="287852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happen at the previous meeting </a:t>
            </a:r>
          </a:p>
          <a:p>
            <a:endParaRPr lang="en-GB" dirty="0"/>
          </a:p>
          <a:p>
            <a:br>
              <a:rPr lang="en-GB" dirty="0"/>
            </a:br>
            <a:r>
              <a:rPr lang="en-GB" dirty="0"/>
              <a:t>Example Research Questions: </a:t>
            </a:r>
          </a:p>
          <a:p>
            <a:pPr marL="285750" indent="-285750" algn="just">
              <a:lnSpc>
                <a:spcPct val="115000"/>
              </a:lnSpc>
              <a:spcAft>
                <a:spcPts val="800"/>
              </a:spcAft>
              <a:buFont typeface="Arial" panose="020B0604020202020204" pitchFamily="34" charset="0"/>
              <a:buChar char="•"/>
            </a:pPr>
            <a:r>
              <a:rPr lang="en-GB" sz="1200" dirty="0">
                <a:effectLst/>
                <a:latin typeface="Aptos" panose="020B0004020202020204" pitchFamily="34" charset="0"/>
                <a:ea typeface="Aptos" panose="020B0004020202020204" pitchFamily="34" charset="0"/>
                <a:cs typeface="Arial" panose="020B0604020202020204" pitchFamily="34" charset="0"/>
              </a:rPr>
              <a:t>How do LSA perform on search engines based on key words that describe what LSA do in the UK, and how does this relate to similar competitors?</a:t>
            </a:r>
          </a:p>
          <a:p>
            <a:pPr marL="342900" lvl="0" indent="-342900" algn="just">
              <a:lnSpc>
                <a:spcPct val="115000"/>
              </a:lnSpc>
              <a:buFont typeface="Arial" panose="020B0604020202020204" pitchFamily="34" charset="0"/>
              <a:buChar char="•"/>
            </a:pPr>
            <a:r>
              <a:rPr lang="en-GB" sz="1200" dirty="0">
                <a:effectLst/>
                <a:latin typeface="Aptos" panose="020B0004020202020204" pitchFamily="34" charset="0"/>
                <a:ea typeface="Aptos" panose="020B0004020202020204" pitchFamily="34" charset="0"/>
                <a:cs typeface="Arial" panose="020B0604020202020204" pitchFamily="34" charset="0"/>
              </a:rPr>
              <a:t>What connections to other online platforms (i.e., YouTube/LinkedIn) do we have?</a:t>
            </a:r>
          </a:p>
          <a:p>
            <a:pPr marL="342900" lvl="0" indent="-342900" algn="just">
              <a:lnSpc>
                <a:spcPct val="115000"/>
              </a:lnSpc>
              <a:buFont typeface="Arial" panose="020B0604020202020204" pitchFamily="34" charset="0"/>
              <a:buChar char="•"/>
            </a:pPr>
            <a:r>
              <a:rPr lang="en-GB" sz="1200" dirty="0">
                <a:effectLst/>
                <a:latin typeface="Aptos" panose="020B0004020202020204" pitchFamily="34" charset="0"/>
                <a:ea typeface="Aptos" panose="020B0004020202020204" pitchFamily="34" charset="0"/>
                <a:cs typeface="Arial" panose="020B0604020202020204" pitchFamily="34" charset="0"/>
              </a:rPr>
              <a:t>How to we compare to other companies in our offer to new employees?</a:t>
            </a:r>
          </a:p>
          <a:p>
            <a:pPr marL="342900" lvl="0" indent="-342900" algn="just">
              <a:lnSpc>
                <a:spcPct val="115000"/>
              </a:lnSpc>
              <a:spcAft>
                <a:spcPts val="800"/>
              </a:spcAft>
              <a:buFont typeface="Arial" panose="020B0604020202020204" pitchFamily="34" charset="0"/>
              <a:buChar char="•"/>
            </a:pPr>
            <a:r>
              <a:rPr lang="en-GB" sz="1200" dirty="0">
                <a:effectLst/>
                <a:latin typeface="Aptos" panose="020B0004020202020204" pitchFamily="34" charset="0"/>
                <a:ea typeface="Aptos" panose="020B0004020202020204" pitchFamily="34" charset="0"/>
                <a:cs typeface="Arial" panose="020B0604020202020204" pitchFamily="34" charset="0"/>
              </a:rPr>
              <a:t>What is the look and feel of the website? Modern/Professional/Defence/Boring?</a:t>
            </a:r>
          </a:p>
          <a:p>
            <a:endParaRPr lang="en-GB" dirty="0"/>
          </a:p>
        </p:txBody>
      </p:sp>
      <p:sp>
        <p:nvSpPr>
          <p:cNvPr id="4" name="Slide Number Placeholder 3"/>
          <p:cNvSpPr>
            <a:spLocks noGrp="1"/>
          </p:cNvSpPr>
          <p:nvPr>
            <p:ph type="sldNum" sz="quarter" idx="5"/>
          </p:nvPr>
        </p:nvSpPr>
        <p:spPr/>
        <p:txBody>
          <a:bodyPr/>
          <a:lstStyle/>
          <a:p>
            <a:fld id="{4D503D83-C8D7-48C6-8453-ACB9DECAAC93}" type="slidenum">
              <a:rPr lang="en-US" smtClean="0"/>
              <a:t>14</a:t>
            </a:fld>
            <a:endParaRPr lang="en-US" dirty="0"/>
          </a:p>
        </p:txBody>
      </p:sp>
    </p:spTree>
    <p:extLst>
      <p:ext uri="{BB962C8B-B14F-4D97-AF65-F5344CB8AC3E}">
        <p14:creationId xmlns:p14="http://schemas.microsoft.com/office/powerpoint/2010/main" val="2767604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 review – w/c 06/01/2025 </a:t>
            </a:r>
          </a:p>
        </p:txBody>
      </p:sp>
      <p:sp>
        <p:nvSpPr>
          <p:cNvPr id="4" name="Slide Number Placeholder 3"/>
          <p:cNvSpPr>
            <a:spLocks noGrp="1"/>
          </p:cNvSpPr>
          <p:nvPr>
            <p:ph type="sldNum" sz="quarter" idx="5"/>
          </p:nvPr>
        </p:nvSpPr>
        <p:spPr/>
        <p:txBody>
          <a:bodyPr/>
          <a:lstStyle/>
          <a:p>
            <a:fld id="{4D503D83-C8D7-48C6-8453-ACB9DECAAC93}" type="slidenum">
              <a:rPr lang="en-US" smtClean="0"/>
              <a:t>15</a:t>
            </a:fld>
            <a:endParaRPr lang="en-US" dirty="0"/>
          </a:p>
        </p:txBody>
      </p:sp>
    </p:spTree>
    <p:extLst>
      <p:ext uri="{BB962C8B-B14F-4D97-AF65-F5344CB8AC3E}">
        <p14:creationId xmlns:p14="http://schemas.microsoft.com/office/powerpoint/2010/main" val="277729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503D83-C8D7-48C6-8453-ACB9DECAAC93}" type="slidenum">
              <a:rPr lang="en-US" smtClean="0"/>
              <a:t>16</a:t>
            </a:fld>
            <a:endParaRPr lang="en-US" dirty="0"/>
          </a:p>
        </p:txBody>
      </p:sp>
    </p:spTree>
    <p:extLst>
      <p:ext uri="{BB962C8B-B14F-4D97-AF65-F5344CB8AC3E}">
        <p14:creationId xmlns:p14="http://schemas.microsoft.com/office/powerpoint/2010/main" val="563405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18</a:t>
            </a:fld>
            <a:endParaRPr lang="en-US" dirty="0"/>
          </a:p>
        </p:txBody>
      </p:sp>
    </p:spTree>
    <p:extLst>
      <p:ext uri="{BB962C8B-B14F-4D97-AF65-F5344CB8AC3E}">
        <p14:creationId xmlns:p14="http://schemas.microsoft.com/office/powerpoint/2010/main" val="176970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1008063"/>
            <a:ext cx="6403975"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6D5BB-C6CC-4A6A-9A48-4F47F6360B9A}" type="slidenum">
              <a:rPr lang="en-US" smtClean="0"/>
              <a:t>21</a:t>
            </a:fld>
            <a:endParaRPr lang="en-US" dirty="0"/>
          </a:p>
        </p:txBody>
      </p:sp>
    </p:spTree>
    <p:extLst>
      <p:ext uri="{BB962C8B-B14F-4D97-AF65-F5344CB8AC3E}">
        <p14:creationId xmlns:p14="http://schemas.microsoft.com/office/powerpoint/2010/main" val="123742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2</a:t>
            </a:fld>
            <a:endParaRPr lang="en-US" dirty="0"/>
          </a:p>
        </p:txBody>
      </p:sp>
    </p:spTree>
    <p:extLst>
      <p:ext uri="{BB962C8B-B14F-4D97-AF65-F5344CB8AC3E}">
        <p14:creationId xmlns:p14="http://schemas.microsoft.com/office/powerpoint/2010/main" val="1177392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F0C0F-2D8E-13B7-455A-D489BE7C8D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7A1E0-5675-1659-89A9-00E50F0FE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E15F24-E671-B793-A519-9AB57B8E19BF}"/>
              </a:ext>
            </a:extLst>
          </p:cNvPr>
          <p:cNvSpPr>
            <a:spLocks noGrp="1"/>
          </p:cNvSpPr>
          <p:nvPr>
            <p:ph type="body" idx="1"/>
          </p:nvPr>
        </p:nvSpPr>
        <p:spPr/>
        <p:txBody>
          <a:bodyPr/>
          <a:lstStyle/>
          <a:p>
            <a:r>
              <a:rPr lang="en-GB" dirty="0"/>
              <a:t>I have put some reading on the last slide – this contains a video that explains more succinctly what we do. </a:t>
            </a:r>
            <a:endParaRPr lang="en-US" dirty="0"/>
          </a:p>
        </p:txBody>
      </p:sp>
      <p:sp>
        <p:nvSpPr>
          <p:cNvPr id="4" name="Slide Number Placeholder 3">
            <a:extLst>
              <a:ext uri="{FF2B5EF4-FFF2-40B4-BE49-F238E27FC236}">
                <a16:creationId xmlns:a16="http://schemas.microsoft.com/office/drawing/2014/main" id="{409C8A66-69B1-A74A-5345-D8547BCB2DDB}"/>
              </a:ext>
            </a:extLst>
          </p:cNvPr>
          <p:cNvSpPr>
            <a:spLocks noGrp="1"/>
          </p:cNvSpPr>
          <p:nvPr>
            <p:ph type="sldNum" sz="quarter" idx="5"/>
          </p:nvPr>
        </p:nvSpPr>
        <p:spPr/>
        <p:txBody>
          <a:bodyPr/>
          <a:lstStyle/>
          <a:p>
            <a:fld id="{4D503D83-C8D7-48C6-8453-ACB9DECAAC93}" type="slidenum">
              <a:rPr lang="en-US" smtClean="0"/>
              <a:t>3</a:t>
            </a:fld>
            <a:endParaRPr lang="en-US" dirty="0"/>
          </a:p>
        </p:txBody>
      </p:sp>
    </p:spTree>
    <p:extLst>
      <p:ext uri="{BB962C8B-B14F-4D97-AF65-F5344CB8AC3E}">
        <p14:creationId xmlns:p14="http://schemas.microsoft.com/office/powerpoint/2010/main" val="334208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just opened the offices in Lincoln and are now starting to expand – we have office space for 10, and option to expand in a year to double that. </a:t>
            </a:r>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4</a:t>
            </a:fld>
            <a:endParaRPr lang="en-US" dirty="0"/>
          </a:p>
        </p:txBody>
      </p:sp>
    </p:spTree>
    <p:extLst>
      <p:ext uri="{BB962C8B-B14F-4D97-AF65-F5344CB8AC3E}">
        <p14:creationId xmlns:p14="http://schemas.microsoft.com/office/powerpoint/2010/main" val="266784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5</a:t>
            </a:fld>
            <a:endParaRPr lang="en-US" dirty="0"/>
          </a:p>
        </p:txBody>
      </p:sp>
    </p:spTree>
    <p:extLst>
      <p:ext uri="{BB962C8B-B14F-4D97-AF65-F5344CB8AC3E}">
        <p14:creationId xmlns:p14="http://schemas.microsoft.com/office/powerpoint/2010/main" val="65642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Main customer is the DOD (US Air Force) </a:t>
            </a:r>
          </a:p>
          <a:p>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6</a:t>
            </a:fld>
            <a:endParaRPr lang="en-US" dirty="0"/>
          </a:p>
        </p:txBody>
      </p:sp>
    </p:spTree>
    <p:extLst>
      <p:ext uri="{BB962C8B-B14F-4D97-AF65-F5344CB8AC3E}">
        <p14:creationId xmlns:p14="http://schemas.microsoft.com/office/powerpoint/2010/main" val="420360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7</a:t>
            </a:fld>
            <a:endParaRPr lang="en-US" dirty="0"/>
          </a:p>
        </p:txBody>
      </p:sp>
    </p:spTree>
    <p:extLst>
      <p:ext uri="{BB962C8B-B14F-4D97-AF65-F5344CB8AC3E}">
        <p14:creationId xmlns:p14="http://schemas.microsoft.com/office/powerpoint/2010/main" val="215905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put some reading on the last slide – this contains a video that explains more succinctly what we do. </a:t>
            </a:r>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8</a:t>
            </a:fld>
            <a:endParaRPr lang="en-US" dirty="0"/>
          </a:p>
        </p:txBody>
      </p:sp>
    </p:spTree>
    <p:extLst>
      <p:ext uri="{BB962C8B-B14F-4D97-AF65-F5344CB8AC3E}">
        <p14:creationId xmlns:p14="http://schemas.microsoft.com/office/powerpoint/2010/main" val="253444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03D83-C8D7-48C6-8453-ACB9DECAAC93}" type="slidenum">
              <a:rPr lang="en-US" smtClean="0"/>
              <a:t>9</a:t>
            </a:fld>
            <a:endParaRPr lang="en-US" dirty="0"/>
          </a:p>
        </p:txBody>
      </p:sp>
    </p:spTree>
    <p:extLst>
      <p:ext uri="{BB962C8B-B14F-4D97-AF65-F5344CB8AC3E}">
        <p14:creationId xmlns:p14="http://schemas.microsoft.com/office/powerpoint/2010/main" val="69327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age - Aerospace">
    <p:spTree>
      <p:nvGrpSpPr>
        <p:cNvPr id="1" name=""/>
        <p:cNvGrpSpPr/>
        <p:nvPr/>
      </p:nvGrpSpPr>
      <p:grpSpPr>
        <a:xfrm>
          <a:off x="0" y="0"/>
          <a:ext cx="0" cy="0"/>
          <a:chOff x="0" y="0"/>
          <a:chExt cx="0" cy="0"/>
        </a:xfrm>
      </p:grpSpPr>
      <p:pic>
        <p:nvPicPr>
          <p:cNvPr id="18" name="Picture 17" descr="Background pattern&#10;&#10;Description automatically generated">
            <a:extLst>
              <a:ext uri="{FF2B5EF4-FFF2-40B4-BE49-F238E27FC236}">
                <a16:creationId xmlns:a16="http://schemas.microsoft.com/office/drawing/2014/main" id="{61ECE685-F4BF-4AD7-A3A6-C3658FECAA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682"/>
            <a:ext cx="12192000" cy="6836636"/>
          </a:xfrm>
          <a:prstGeom prst="rect">
            <a:avLst/>
          </a:prstGeom>
        </p:spPr>
      </p:pic>
      <p:pic>
        <p:nvPicPr>
          <p:cNvPr id="12" name="Picture 11" descr="A jet flying in the sky&#10;&#10;Description automatically generated">
            <a:extLst>
              <a:ext uri="{FF2B5EF4-FFF2-40B4-BE49-F238E27FC236}">
                <a16:creationId xmlns:a16="http://schemas.microsoft.com/office/drawing/2014/main" id="{784BC342-5A9F-4ABB-8B57-BE873A4971A6}"/>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0" y="0"/>
            <a:ext cx="6746294" cy="6847318"/>
          </a:xfrm>
          <a:prstGeom prst="homePlate">
            <a:avLst>
              <a:gd name="adj" fmla="val 76066"/>
            </a:avLst>
          </a:prstGeom>
        </p:spPr>
      </p:pic>
      <p:pic>
        <p:nvPicPr>
          <p:cNvPr id="10" name="Picture 9" descr="A flag with a red white and blue flag&#10;&#10;Description automatically generated">
            <a:extLst>
              <a:ext uri="{FF2B5EF4-FFF2-40B4-BE49-F238E27FC236}">
                <a16:creationId xmlns:a16="http://schemas.microsoft.com/office/drawing/2014/main" id="{861C51A0-96DA-43E3-9F43-304C7FB5EF07}"/>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566988" y="3129574"/>
            <a:ext cx="2717321" cy="626692"/>
          </a:xfrm>
          <a:prstGeom prst="rect">
            <a:avLst/>
          </a:prstGeom>
        </p:spPr>
      </p:pic>
      <p:sp>
        <p:nvSpPr>
          <p:cNvPr id="2" name="Title 1">
            <a:extLst>
              <a:ext uri="{FF2B5EF4-FFF2-40B4-BE49-F238E27FC236}">
                <a16:creationId xmlns:a16="http://schemas.microsoft.com/office/drawing/2014/main" id="{19321AE5-763D-4190-AE02-E8298C3EE847}"/>
              </a:ext>
            </a:extLst>
          </p:cNvPr>
          <p:cNvSpPr>
            <a:spLocks noGrp="1"/>
          </p:cNvSpPr>
          <p:nvPr userDrawn="1">
            <p:ph type="title"/>
          </p:nvPr>
        </p:nvSpPr>
        <p:spPr>
          <a:xfrm>
            <a:off x="6098626" y="1900497"/>
            <a:ext cx="6046918" cy="2203736"/>
          </a:xfrm>
        </p:spPr>
        <p:txBody>
          <a:bodyPr>
            <a:normAutofit/>
          </a:bodyPr>
          <a:lstStyle>
            <a:lvl1pPr algn="ctr">
              <a:defRPr sz="4780">
                <a:solidFill>
                  <a:srgbClr val="001D6E"/>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50D2692B-36B0-4E49-924D-C3DD1F5B447A}"/>
              </a:ext>
            </a:extLst>
          </p:cNvPr>
          <p:cNvSpPr>
            <a:spLocks noGrp="1"/>
          </p:cNvSpPr>
          <p:nvPr userDrawn="1">
            <p:ph type="body" sz="quarter" idx="10"/>
          </p:nvPr>
        </p:nvSpPr>
        <p:spPr>
          <a:xfrm>
            <a:off x="6714750" y="3989301"/>
            <a:ext cx="6046991" cy="505762"/>
          </a:xfrm>
        </p:spPr>
        <p:txBody>
          <a:bodyPr/>
          <a:lstStyle>
            <a:lvl1pPr marL="0" indent="0">
              <a:buNone/>
              <a:defRPr>
                <a:solidFill>
                  <a:srgbClr val="001D6E"/>
                </a:solidFill>
              </a:defRPr>
            </a:lvl1pPr>
            <a:lvl2pPr marL="455325" indent="0">
              <a:buNone/>
              <a:defRPr>
                <a:solidFill>
                  <a:srgbClr val="001D6E"/>
                </a:solidFill>
              </a:defRPr>
            </a:lvl2pPr>
            <a:lvl3pPr marL="910651" indent="0">
              <a:buNone/>
              <a:defRPr>
                <a:solidFill>
                  <a:srgbClr val="001D6E"/>
                </a:solidFill>
              </a:defRPr>
            </a:lvl3pPr>
            <a:lvl4pPr marL="1365976" indent="0">
              <a:buNone/>
              <a:defRPr>
                <a:solidFill>
                  <a:srgbClr val="001D6E"/>
                </a:solidFill>
              </a:defRPr>
            </a:lvl4pPr>
            <a:lvl5pPr marL="1821302" indent="0">
              <a:buNone/>
              <a:defRPr>
                <a:solidFill>
                  <a:srgbClr val="001D6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32D778F1-7F1B-4B2F-B19E-F25F0CCE5B8B}"/>
              </a:ext>
            </a:extLst>
          </p:cNvPr>
          <p:cNvSpPr txBox="1"/>
          <p:nvPr userDrawn="1"/>
        </p:nvSpPr>
        <p:spPr>
          <a:xfrm>
            <a:off x="477855" y="3755005"/>
            <a:ext cx="2585964" cy="400110"/>
          </a:xfrm>
          <a:prstGeom prst="rect">
            <a:avLst/>
          </a:prstGeom>
          <a:noFill/>
        </p:spPr>
        <p:txBody>
          <a:bodyPr wrap="none" rtlCol="0">
            <a:spAutoFit/>
          </a:bodyPr>
          <a:lstStyle/>
          <a:p>
            <a:r>
              <a:rPr lang="en-US" sz="2000" b="1" i="1" dirty="0">
                <a:solidFill>
                  <a:schemeClr val="bg1"/>
                </a:solidFill>
                <a:effectLst>
                  <a:outerShdw blurRad="38100" dist="38100" dir="2700000" algn="tl">
                    <a:srgbClr val="000000">
                      <a:alpha val="43137"/>
                    </a:srgbClr>
                  </a:outerShdw>
                </a:effectLst>
              </a:rPr>
              <a:t>Decision Superiority </a:t>
            </a:r>
            <a:r>
              <a:rPr lang="en-US" sz="1600" b="1" i="1" baseline="30000" dirty="0">
                <a:solidFill>
                  <a:schemeClr val="bg1"/>
                </a:solidFill>
                <a:effectLst>
                  <a:outerShdw blurRad="38100" dist="38100" dir="2700000" algn="tl">
                    <a:srgbClr val="000000">
                      <a:alpha val="43137"/>
                    </a:srgbClr>
                  </a:outerShdw>
                </a:effectLst>
              </a:rPr>
              <a:t>TM</a:t>
            </a:r>
            <a:endParaRPr lang="en-US" sz="2000" b="1" i="1" baseline="30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3716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3872608" y="0"/>
            <a:ext cx="4446781"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7C2636C3-E26B-4DD1-B789-75D029FF38C0}"/>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9D213A37-9A1B-46ED-8FE5-22BE2D9B8AE4}"/>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76116CD8-0B48-44F8-BDEA-88139341F9EC}"/>
              </a:ext>
            </a:extLst>
          </p:cNvPr>
          <p:cNvSpPr>
            <a:spLocks noGrp="1"/>
          </p:cNvSpPr>
          <p:nvPr>
            <p:ph type="body" sz="quarter" idx="11"/>
          </p:nvPr>
        </p:nvSpPr>
        <p:spPr>
          <a:xfrm>
            <a:off x="710241" y="2716289"/>
            <a:ext cx="2326257" cy="1286367"/>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B89472BE-AE53-4EE2-B170-AE7E93B33D69}"/>
              </a:ext>
            </a:extLst>
          </p:cNvPr>
          <p:cNvSpPr>
            <a:spLocks noGrp="1"/>
          </p:cNvSpPr>
          <p:nvPr>
            <p:ph type="body" sz="quarter" idx="12"/>
          </p:nvPr>
        </p:nvSpPr>
        <p:spPr>
          <a:xfrm>
            <a:off x="8439511" y="1486102"/>
            <a:ext cx="3499447"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
        <p:nvSpPr>
          <p:cNvPr id="11" name="Text Placeholder 4">
            <a:extLst>
              <a:ext uri="{FF2B5EF4-FFF2-40B4-BE49-F238E27FC236}">
                <a16:creationId xmlns:a16="http://schemas.microsoft.com/office/drawing/2014/main" id="{5F332AD4-16CF-441F-BAB4-52AF0087C609}"/>
              </a:ext>
            </a:extLst>
          </p:cNvPr>
          <p:cNvSpPr>
            <a:spLocks noGrp="1"/>
          </p:cNvSpPr>
          <p:nvPr>
            <p:ph type="body" sz="quarter" idx="13"/>
          </p:nvPr>
        </p:nvSpPr>
        <p:spPr>
          <a:xfrm>
            <a:off x="8439511" y="3725067"/>
            <a:ext cx="3499447"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232710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829835B3-A8E6-E817-089E-F0C1AA7F915B}"/>
              </a:ext>
            </a:extLst>
          </p:cNvPr>
          <p:cNvSpPr>
            <a:spLocks noGrp="1"/>
          </p:cNvSpPr>
          <p:nvPr>
            <p:ph type="pic" sz="quarter" idx="13" hasCustomPrompt="1"/>
          </p:nvPr>
        </p:nvSpPr>
        <p:spPr>
          <a:xfrm>
            <a:off x="0" y="3429000"/>
            <a:ext cx="12192000" cy="3429000"/>
          </a:xfrm>
          <a:prstGeom prst="rect">
            <a:avLst/>
          </a:prstGeom>
          <a:solidFill>
            <a:schemeClr val="bg1">
              <a:lumMod val="85000"/>
            </a:schemeClr>
          </a:solidFill>
        </p:spPr>
        <p:txBody>
          <a:bodyPr/>
          <a:lstStyle>
            <a:lvl1pPr marL="0" indent="0">
              <a:buNone/>
              <a:defRPr sz="1600"/>
            </a:lvl1pPr>
          </a:lstStyle>
          <a:p>
            <a:r>
              <a:rPr lang="en-US" dirty="0"/>
              <a:t>Image placeholder</a:t>
            </a:r>
          </a:p>
        </p:txBody>
      </p:sp>
      <p:grpSp>
        <p:nvGrpSpPr>
          <p:cNvPr id="5" name="Group 4">
            <a:extLst>
              <a:ext uri="{FF2B5EF4-FFF2-40B4-BE49-F238E27FC236}">
                <a16:creationId xmlns:a16="http://schemas.microsoft.com/office/drawing/2014/main" id="{5CDE5629-064D-4B2C-8CD0-32B4276E7EA8}"/>
              </a:ext>
            </a:extLst>
          </p:cNvPr>
          <p:cNvGrpSpPr/>
          <p:nvPr userDrawn="1"/>
        </p:nvGrpSpPr>
        <p:grpSpPr>
          <a:xfrm>
            <a:off x="10413355" y="6265928"/>
            <a:ext cx="1548822" cy="530723"/>
            <a:chOff x="10413355" y="6265928"/>
            <a:chExt cx="1548822" cy="530723"/>
          </a:xfrm>
        </p:grpSpPr>
        <p:pic>
          <p:nvPicPr>
            <p:cNvPr id="6" name="Picture 5" descr="A picture containing logo&#10;&#10;Description automatically generated">
              <a:extLst>
                <a:ext uri="{FF2B5EF4-FFF2-40B4-BE49-F238E27FC236}">
                  <a16:creationId xmlns:a16="http://schemas.microsoft.com/office/drawing/2014/main" id="{780AB18F-3217-461B-BF1B-4A61DA378CFA}"/>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514459" y="6265928"/>
              <a:ext cx="1245992" cy="284501"/>
            </a:xfrm>
            <a:prstGeom prst="rect">
              <a:avLst/>
            </a:prstGeom>
          </p:spPr>
        </p:pic>
        <p:sp>
          <p:nvSpPr>
            <p:cNvPr id="7" name="Rectangle 6">
              <a:extLst>
                <a:ext uri="{FF2B5EF4-FFF2-40B4-BE49-F238E27FC236}">
                  <a16:creationId xmlns:a16="http://schemas.microsoft.com/office/drawing/2014/main" id="{4DA7CC6F-4125-42E9-83CE-98C0801C63DB}"/>
                </a:ext>
              </a:extLst>
            </p:cNvPr>
            <p:cNvSpPr/>
            <p:nvPr/>
          </p:nvSpPr>
          <p:spPr>
            <a:xfrm>
              <a:off x="10413355" y="6550430"/>
              <a:ext cx="1548822"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a:t>
              </a:r>
            </a:p>
          </p:txBody>
        </p:sp>
      </p:grpSp>
      <p:sp>
        <p:nvSpPr>
          <p:cNvPr id="8" name="bk object 16">
            <a:extLst>
              <a:ext uri="{FF2B5EF4-FFF2-40B4-BE49-F238E27FC236}">
                <a16:creationId xmlns:a16="http://schemas.microsoft.com/office/drawing/2014/main" id="{AE26C739-9ED6-4161-B8CA-2493D7C25039}"/>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9" name="Slide Number Placeholder 7">
            <a:extLst>
              <a:ext uri="{FF2B5EF4-FFF2-40B4-BE49-F238E27FC236}">
                <a16:creationId xmlns:a16="http://schemas.microsoft.com/office/drawing/2014/main" id="{327F3720-0888-4821-B8E1-4FEF0F0561B0}"/>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2" name="Text Placeholder 4">
            <a:extLst>
              <a:ext uri="{FF2B5EF4-FFF2-40B4-BE49-F238E27FC236}">
                <a16:creationId xmlns:a16="http://schemas.microsoft.com/office/drawing/2014/main" id="{36E64CD6-ED4E-4724-B791-DD7129AEA843}"/>
              </a:ext>
            </a:extLst>
          </p:cNvPr>
          <p:cNvSpPr>
            <a:spLocks noGrp="1"/>
          </p:cNvSpPr>
          <p:nvPr>
            <p:ph type="body" sz="quarter" idx="10"/>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3" name="Text Placeholder 4">
            <a:extLst>
              <a:ext uri="{FF2B5EF4-FFF2-40B4-BE49-F238E27FC236}">
                <a16:creationId xmlns:a16="http://schemas.microsoft.com/office/drawing/2014/main" id="{0DAA76E5-7DEF-4A7D-B979-7E6D645AF362}"/>
              </a:ext>
            </a:extLst>
          </p:cNvPr>
          <p:cNvSpPr>
            <a:spLocks noGrp="1"/>
          </p:cNvSpPr>
          <p:nvPr>
            <p:ph type="body" sz="quarter" idx="12"/>
          </p:nvPr>
        </p:nvSpPr>
        <p:spPr>
          <a:xfrm>
            <a:off x="2030083" y="1686869"/>
            <a:ext cx="8484375" cy="1151221"/>
          </a:xfrm>
          <a:prstGeom prst="rect">
            <a:avLst/>
          </a:prstGeom>
        </p:spPr>
        <p:txBody>
          <a:bodyPr anchor="ctr"/>
          <a:lstStyle>
            <a:lvl1pPr marL="457200" indent="-457200" algn="l">
              <a:buFont typeface="Arial" panose="020B0604020202020204" pitchFamily="34" charset="0"/>
              <a:buChar char="•"/>
              <a:defRPr sz="20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2313552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1" y="0"/>
            <a:ext cx="5459895"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3684103" y="692149"/>
            <a:ext cx="3604592" cy="54737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6" name="bk object 16">
            <a:extLst>
              <a:ext uri="{FF2B5EF4-FFF2-40B4-BE49-F238E27FC236}">
                <a16:creationId xmlns:a16="http://schemas.microsoft.com/office/drawing/2014/main" id="{AECDB8ED-38E7-4CF4-95D0-CF5F756F5026}"/>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7" name="Slide Number Placeholder 7">
            <a:extLst>
              <a:ext uri="{FF2B5EF4-FFF2-40B4-BE49-F238E27FC236}">
                <a16:creationId xmlns:a16="http://schemas.microsoft.com/office/drawing/2014/main" id="{AB89BE3D-49C4-4C28-B53E-CEE66C655E0F}"/>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1" name="Text Placeholder 4">
            <a:extLst>
              <a:ext uri="{FF2B5EF4-FFF2-40B4-BE49-F238E27FC236}">
                <a16:creationId xmlns:a16="http://schemas.microsoft.com/office/drawing/2014/main" id="{4A59EE5A-D936-4B41-AE2B-63BF39F693AA}"/>
              </a:ext>
            </a:extLst>
          </p:cNvPr>
          <p:cNvSpPr>
            <a:spLocks noGrp="1"/>
          </p:cNvSpPr>
          <p:nvPr>
            <p:ph type="body" sz="quarter" idx="12"/>
          </p:nvPr>
        </p:nvSpPr>
        <p:spPr>
          <a:xfrm>
            <a:off x="7910422" y="611444"/>
            <a:ext cx="3062377" cy="1588292"/>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2" name="Text Placeholder 4">
            <a:extLst>
              <a:ext uri="{FF2B5EF4-FFF2-40B4-BE49-F238E27FC236}">
                <a16:creationId xmlns:a16="http://schemas.microsoft.com/office/drawing/2014/main" id="{F3697757-2885-48D2-8467-C46ABC895C84}"/>
              </a:ext>
            </a:extLst>
          </p:cNvPr>
          <p:cNvSpPr>
            <a:spLocks noGrp="1"/>
          </p:cNvSpPr>
          <p:nvPr>
            <p:ph type="body" sz="quarter" idx="13"/>
          </p:nvPr>
        </p:nvSpPr>
        <p:spPr>
          <a:xfrm>
            <a:off x="7697638" y="2696161"/>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258439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5015344" y="0"/>
            <a:ext cx="7176655"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grpSp>
        <p:nvGrpSpPr>
          <p:cNvPr id="5" name="Group 4">
            <a:extLst>
              <a:ext uri="{FF2B5EF4-FFF2-40B4-BE49-F238E27FC236}">
                <a16:creationId xmlns:a16="http://schemas.microsoft.com/office/drawing/2014/main" id="{91AC0F84-3582-4168-BDAA-AAD18EFA60C6}"/>
              </a:ext>
            </a:extLst>
          </p:cNvPr>
          <p:cNvGrpSpPr/>
          <p:nvPr userDrawn="1"/>
        </p:nvGrpSpPr>
        <p:grpSpPr>
          <a:xfrm>
            <a:off x="10413355" y="6265928"/>
            <a:ext cx="1548822" cy="530723"/>
            <a:chOff x="10413355" y="6265928"/>
            <a:chExt cx="1548822" cy="530723"/>
          </a:xfrm>
        </p:grpSpPr>
        <p:pic>
          <p:nvPicPr>
            <p:cNvPr id="6" name="Picture 5" descr="A picture containing logo&#10;&#10;Description automatically generated">
              <a:extLst>
                <a:ext uri="{FF2B5EF4-FFF2-40B4-BE49-F238E27FC236}">
                  <a16:creationId xmlns:a16="http://schemas.microsoft.com/office/drawing/2014/main" id="{AA02AD9C-0620-48FD-BA72-6DD45F17E150}"/>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514459" y="6265928"/>
              <a:ext cx="1245992" cy="284501"/>
            </a:xfrm>
            <a:prstGeom prst="rect">
              <a:avLst/>
            </a:prstGeom>
          </p:spPr>
        </p:pic>
        <p:sp>
          <p:nvSpPr>
            <p:cNvPr id="7" name="Rectangle 6">
              <a:extLst>
                <a:ext uri="{FF2B5EF4-FFF2-40B4-BE49-F238E27FC236}">
                  <a16:creationId xmlns:a16="http://schemas.microsoft.com/office/drawing/2014/main" id="{4DFDAC75-5822-4AF9-9120-549A949C3C42}"/>
                </a:ext>
              </a:extLst>
            </p:cNvPr>
            <p:cNvSpPr/>
            <p:nvPr/>
          </p:nvSpPr>
          <p:spPr>
            <a:xfrm>
              <a:off x="10413355" y="6550430"/>
              <a:ext cx="1548822"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a:t>
              </a:r>
            </a:p>
          </p:txBody>
        </p:sp>
      </p:grpSp>
      <p:sp>
        <p:nvSpPr>
          <p:cNvPr id="9" name="bk object 16">
            <a:extLst>
              <a:ext uri="{FF2B5EF4-FFF2-40B4-BE49-F238E27FC236}">
                <a16:creationId xmlns:a16="http://schemas.microsoft.com/office/drawing/2014/main" id="{53241B68-9489-48BE-9636-D62B56AE946D}"/>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10" name="Slide Number Placeholder 7">
            <a:extLst>
              <a:ext uri="{FF2B5EF4-FFF2-40B4-BE49-F238E27FC236}">
                <a16:creationId xmlns:a16="http://schemas.microsoft.com/office/drawing/2014/main" id="{56E15202-1529-4CB9-BEA1-662BB3688F4C}"/>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2" name="Text Placeholder 4">
            <a:extLst>
              <a:ext uri="{FF2B5EF4-FFF2-40B4-BE49-F238E27FC236}">
                <a16:creationId xmlns:a16="http://schemas.microsoft.com/office/drawing/2014/main" id="{3DC3579C-6204-4F85-8F6E-4C3F27351655}"/>
              </a:ext>
            </a:extLst>
          </p:cNvPr>
          <p:cNvSpPr>
            <a:spLocks noGrp="1"/>
          </p:cNvSpPr>
          <p:nvPr>
            <p:ph type="body" sz="quarter" idx="11"/>
          </p:nvPr>
        </p:nvSpPr>
        <p:spPr>
          <a:xfrm>
            <a:off x="1219200" y="611443"/>
            <a:ext cx="3232030" cy="1519281"/>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3" name="Text Placeholder 4">
            <a:extLst>
              <a:ext uri="{FF2B5EF4-FFF2-40B4-BE49-F238E27FC236}">
                <a16:creationId xmlns:a16="http://schemas.microsoft.com/office/drawing/2014/main" id="{1E297A9C-ACB4-4D30-98E5-741A67CB1860}"/>
              </a:ext>
            </a:extLst>
          </p:cNvPr>
          <p:cNvSpPr>
            <a:spLocks noGrp="1"/>
          </p:cNvSpPr>
          <p:nvPr>
            <p:ph type="body" sz="quarter" idx="12"/>
          </p:nvPr>
        </p:nvSpPr>
        <p:spPr>
          <a:xfrm>
            <a:off x="925902" y="3429000"/>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1254396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4602679" y="2199641"/>
            <a:ext cx="2509477" cy="2511258"/>
          </a:xfrm>
          <a:prstGeom prst="ellipse">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CD4F1F77-AB21-4877-8668-7C4B61FD1B4C}"/>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B70FD0DC-B5EB-4EA3-90FB-2A7C9468C51D}"/>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6613C786-265B-45F9-ADB3-D10EE6C0FA97}"/>
              </a:ext>
            </a:extLst>
          </p:cNvPr>
          <p:cNvSpPr>
            <a:spLocks noGrp="1"/>
          </p:cNvSpPr>
          <p:nvPr>
            <p:ph type="body" sz="quarter" idx="11"/>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6AE970DC-C396-4481-A0E2-C25F7B3DD684}"/>
              </a:ext>
            </a:extLst>
          </p:cNvPr>
          <p:cNvSpPr>
            <a:spLocks noGrp="1"/>
          </p:cNvSpPr>
          <p:nvPr>
            <p:ph type="body" sz="quarter" idx="12"/>
          </p:nvPr>
        </p:nvSpPr>
        <p:spPr>
          <a:xfrm>
            <a:off x="7542363" y="2199641"/>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
        <p:nvSpPr>
          <p:cNvPr id="11" name="Text Placeholder 4">
            <a:extLst>
              <a:ext uri="{FF2B5EF4-FFF2-40B4-BE49-F238E27FC236}">
                <a16:creationId xmlns:a16="http://schemas.microsoft.com/office/drawing/2014/main" id="{1772B57A-E6AD-4351-8E65-FA602AEE2811}"/>
              </a:ext>
            </a:extLst>
          </p:cNvPr>
          <p:cNvSpPr>
            <a:spLocks noGrp="1"/>
          </p:cNvSpPr>
          <p:nvPr>
            <p:ph type="body" sz="quarter" idx="13"/>
          </p:nvPr>
        </p:nvSpPr>
        <p:spPr>
          <a:xfrm>
            <a:off x="434957" y="2199641"/>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4252905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3006436"/>
            <a:ext cx="6096000" cy="3851564"/>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768B9AF2-FCDC-4F6E-B8F4-65B38692730A}"/>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4014853E-A64D-48B7-AA31-6FE4773DF431}"/>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70CFA35D-F1E1-44D0-8CB1-8F5D1C45D763}"/>
              </a:ext>
            </a:extLst>
          </p:cNvPr>
          <p:cNvSpPr>
            <a:spLocks noGrp="1"/>
          </p:cNvSpPr>
          <p:nvPr>
            <p:ph type="body" sz="quarter" idx="11"/>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9F03D411-D68B-41E0-B96F-123EDA8E46CA}"/>
              </a:ext>
            </a:extLst>
          </p:cNvPr>
          <p:cNvSpPr>
            <a:spLocks noGrp="1"/>
          </p:cNvSpPr>
          <p:nvPr>
            <p:ph type="body" sz="quarter" idx="12"/>
          </p:nvPr>
        </p:nvSpPr>
        <p:spPr>
          <a:xfrm>
            <a:off x="6878129" y="2911821"/>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
        <p:nvSpPr>
          <p:cNvPr id="11" name="Text Placeholder 4">
            <a:extLst>
              <a:ext uri="{FF2B5EF4-FFF2-40B4-BE49-F238E27FC236}">
                <a16:creationId xmlns:a16="http://schemas.microsoft.com/office/drawing/2014/main" id="{2943ABFF-6F81-47E6-9829-043F74C46EE3}"/>
              </a:ext>
            </a:extLst>
          </p:cNvPr>
          <p:cNvSpPr>
            <a:spLocks noGrp="1"/>
          </p:cNvSpPr>
          <p:nvPr>
            <p:ph type="body" sz="quarter" idx="13"/>
          </p:nvPr>
        </p:nvSpPr>
        <p:spPr>
          <a:xfrm>
            <a:off x="1219199" y="1663932"/>
            <a:ext cx="9753599" cy="823416"/>
          </a:xfrm>
          <a:prstGeom prst="rect">
            <a:avLst/>
          </a:prstGeom>
        </p:spPr>
        <p:txBody>
          <a:bodyPr anchor="ctr"/>
          <a:lstStyle>
            <a:lvl1pPr marL="0" indent="0" algn="ctr">
              <a:buFont typeface="Arial" panose="020B0604020202020204" pitchFamily="34" charset="0"/>
              <a:buNone/>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766954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6095999" y="-1"/>
            <a:ext cx="3006435" cy="2905554"/>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9102436" y="2905555"/>
            <a:ext cx="3089564" cy="3952445"/>
          </a:xfrm>
          <a:prstGeom prst="rect">
            <a:avLst/>
          </a:prstGeom>
          <a:solidFill>
            <a:schemeClr val="bg1">
              <a:lumMod val="85000"/>
            </a:schemeClr>
          </a:solidFill>
        </p:spPr>
        <p:txBody>
          <a:bodyPr/>
          <a:lstStyle>
            <a:lvl1pPr marL="0" indent="0">
              <a:buNone/>
              <a:defRPr sz="1600"/>
            </a:lvl1pPr>
          </a:lstStyle>
          <a:p>
            <a:r>
              <a:rPr lang="en-US" dirty="0"/>
              <a:t>Image placeholder</a:t>
            </a:r>
          </a:p>
        </p:txBody>
      </p:sp>
      <p:grpSp>
        <p:nvGrpSpPr>
          <p:cNvPr id="6" name="Group 5">
            <a:extLst>
              <a:ext uri="{FF2B5EF4-FFF2-40B4-BE49-F238E27FC236}">
                <a16:creationId xmlns:a16="http://schemas.microsoft.com/office/drawing/2014/main" id="{37F1A567-89AB-420D-A7D0-DAA29E1C1405}"/>
              </a:ext>
            </a:extLst>
          </p:cNvPr>
          <p:cNvGrpSpPr/>
          <p:nvPr userDrawn="1"/>
        </p:nvGrpSpPr>
        <p:grpSpPr>
          <a:xfrm>
            <a:off x="10413355" y="6265928"/>
            <a:ext cx="1548822" cy="530723"/>
            <a:chOff x="10413355" y="6265928"/>
            <a:chExt cx="1548822" cy="530723"/>
          </a:xfrm>
        </p:grpSpPr>
        <p:pic>
          <p:nvPicPr>
            <p:cNvPr id="7" name="Picture 6" descr="A picture containing logo&#10;&#10;Description automatically generated">
              <a:extLst>
                <a:ext uri="{FF2B5EF4-FFF2-40B4-BE49-F238E27FC236}">
                  <a16:creationId xmlns:a16="http://schemas.microsoft.com/office/drawing/2014/main" id="{61DDF0C0-FCC6-4DB1-BD7A-3E2D556EACDA}"/>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514459" y="6265928"/>
              <a:ext cx="1245992" cy="284501"/>
            </a:xfrm>
            <a:prstGeom prst="rect">
              <a:avLst/>
            </a:prstGeom>
          </p:spPr>
        </p:pic>
        <p:sp>
          <p:nvSpPr>
            <p:cNvPr id="10" name="Rectangle 9">
              <a:extLst>
                <a:ext uri="{FF2B5EF4-FFF2-40B4-BE49-F238E27FC236}">
                  <a16:creationId xmlns:a16="http://schemas.microsoft.com/office/drawing/2014/main" id="{6D86CF4A-1EBB-4D94-90EC-46448320DF0A}"/>
                </a:ext>
              </a:extLst>
            </p:cNvPr>
            <p:cNvSpPr/>
            <p:nvPr/>
          </p:nvSpPr>
          <p:spPr>
            <a:xfrm>
              <a:off x="10413355" y="6550430"/>
              <a:ext cx="1548822"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a:t>
              </a:r>
            </a:p>
          </p:txBody>
        </p:sp>
      </p:grpSp>
      <p:sp>
        <p:nvSpPr>
          <p:cNvPr id="11" name="bk object 16">
            <a:extLst>
              <a:ext uri="{FF2B5EF4-FFF2-40B4-BE49-F238E27FC236}">
                <a16:creationId xmlns:a16="http://schemas.microsoft.com/office/drawing/2014/main" id="{CC03EC4E-1A8B-4AEF-8532-11880B83F344}"/>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12" name="Slide Number Placeholder 7">
            <a:extLst>
              <a:ext uri="{FF2B5EF4-FFF2-40B4-BE49-F238E27FC236}">
                <a16:creationId xmlns:a16="http://schemas.microsoft.com/office/drawing/2014/main" id="{ADB5512D-7E58-4EA7-A907-F3B30E65ABFE}"/>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4" name="Text Placeholder 4">
            <a:extLst>
              <a:ext uri="{FF2B5EF4-FFF2-40B4-BE49-F238E27FC236}">
                <a16:creationId xmlns:a16="http://schemas.microsoft.com/office/drawing/2014/main" id="{B5DE4066-6EC4-495B-8ED5-3B8D8B541AB2}"/>
              </a:ext>
            </a:extLst>
          </p:cNvPr>
          <p:cNvSpPr>
            <a:spLocks noGrp="1"/>
          </p:cNvSpPr>
          <p:nvPr>
            <p:ph type="body" sz="quarter" idx="12"/>
          </p:nvPr>
        </p:nvSpPr>
        <p:spPr>
          <a:xfrm>
            <a:off x="1219200" y="611444"/>
            <a:ext cx="4672642"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5" name="Text Placeholder 4">
            <a:extLst>
              <a:ext uri="{FF2B5EF4-FFF2-40B4-BE49-F238E27FC236}">
                <a16:creationId xmlns:a16="http://schemas.microsoft.com/office/drawing/2014/main" id="{5F23787C-5801-4002-B980-506CD333D605}"/>
              </a:ext>
            </a:extLst>
          </p:cNvPr>
          <p:cNvSpPr>
            <a:spLocks noGrp="1"/>
          </p:cNvSpPr>
          <p:nvPr>
            <p:ph type="body" sz="quarter" idx="13"/>
          </p:nvPr>
        </p:nvSpPr>
        <p:spPr>
          <a:xfrm>
            <a:off x="762001" y="1850772"/>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
        <p:nvSpPr>
          <p:cNvPr id="16" name="Text Placeholder 4">
            <a:extLst>
              <a:ext uri="{FF2B5EF4-FFF2-40B4-BE49-F238E27FC236}">
                <a16:creationId xmlns:a16="http://schemas.microsoft.com/office/drawing/2014/main" id="{2EAACA7F-8577-4792-9F5E-8E6C8BFD3F24}"/>
              </a:ext>
            </a:extLst>
          </p:cNvPr>
          <p:cNvSpPr>
            <a:spLocks noGrp="1"/>
          </p:cNvSpPr>
          <p:nvPr>
            <p:ph type="body" sz="quarter" idx="14"/>
          </p:nvPr>
        </p:nvSpPr>
        <p:spPr>
          <a:xfrm>
            <a:off x="6395050" y="3429000"/>
            <a:ext cx="2438399" cy="2143664"/>
          </a:xfrm>
          <a:prstGeom prst="rect">
            <a:avLst/>
          </a:prstGeom>
        </p:spPr>
        <p:txBody>
          <a:bodyPr anchor="ctr"/>
          <a:lstStyle>
            <a:lvl1pPr marL="0" indent="0" algn="ctr">
              <a:buFont typeface="Arial" panose="020B0604020202020204" pitchFamily="34" charset="0"/>
              <a:buNone/>
              <a:defRPr sz="2000" b="0" i="1">
                <a:solidFill>
                  <a:srgbClr val="003E7E"/>
                </a:solidFill>
                <a:latin typeface="+mn-lt"/>
              </a:defRPr>
            </a:lvl1pPr>
          </a:lstStyle>
          <a:p>
            <a:pPr lvl="0"/>
            <a:endParaRPr lang="id-ID" dirty="0"/>
          </a:p>
        </p:txBody>
      </p:sp>
      <p:sp>
        <p:nvSpPr>
          <p:cNvPr id="17" name="Text Placeholder 4">
            <a:extLst>
              <a:ext uri="{FF2B5EF4-FFF2-40B4-BE49-F238E27FC236}">
                <a16:creationId xmlns:a16="http://schemas.microsoft.com/office/drawing/2014/main" id="{C64FC8B2-12AA-468E-BEBE-92EF5294A33C}"/>
              </a:ext>
            </a:extLst>
          </p:cNvPr>
          <p:cNvSpPr>
            <a:spLocks noGrp="1"/>
          </p:cNvSpPr>
          <p:nvPr>
            <p:ph type="body" sz="quarter" idx="15"/>
          </p:nvPr>
        </p:nvSpPr>
        <p:spPr>
          <a:xfrm>
            <a:off x="9428018" y="296069"/>
            <a:ext cx="2438399" cy="2143664"/>
          </a:xfrm>
          <a:prstGeom prst="rect">
            <a:avLst/>
          </a:prstGeom>
        </p:spPr>
        <p:txBody>
          <a:bodyPr anchor="ctr"/>
          <a:lstStyle>
            <a:lvl1pPr marL="0" indent="0" algn="ctr">
              <a:buFont typeface="Arial" panose="020B0604020202020204" pitchFamily="34" charset="0"/>
              <a:buNone/>
              <a:defRPr sz="2000" b="0" i="1">
                <a:solidFill>
                  <a:srgbClr val="003E7E"/>
                </a:solidFill>
                <a:latin typeface="+mn-lt"/>
              </a:defRPr>
            </a:lvl1pPr>
          </a:lstStyle>
          <a:p>
            <a:pPr lvl="0"/>
            <a:endParaRPr lang="id-ID" dirty="0"/>
          </a:p>
        </p:txBody>
      </p:sp>
    </p:spTree>
    <p:extLst>
      <p:ext uri="{BB962C8B-B14F-4D97-AF65-F5344CB8AC3E}">
        <p14:creationId xmlns:p14="http://schemas.microsoft.com/office/powerpoint/2010/main" val="392502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1" y="0"/>
            <a:ext cx="6836898"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48B5FAC2-41A3-44B2-97C1-E9D7EB3CCFF8}"/>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AF38CCC5-2BEF-4BAA-9CB9-2AFBC04A9000}"/>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72F67DE0-9B87-4C29-AADB-AED7BE48BD60}"/>
              </a:ext>
            </a:extLst>
          </p:cNvPr>
          <p:cNvSpPr>
            <a:spLocks noGrp="1"/>
          </p:cNvSpPr>
          <p:nvPr>
            <p:ph type="body" sz="quarter" idx="11"/>
          </p:nvPr>
        </p:nvSpPr>
        <p:spPr>
          <a:xfrm>
            <a:off x="7134044" y="611443"/>
            <a:ext cx="3838755" cy="915431"/>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EBA0BEAC-302C-4B50-B100-32B52FCEE12D}"/>
              </a:ext>
            </a:extLst>
          </p:cNvPr>
          <p:cNvSpPr>
            <a:spLocks noGrp="1"/>
          </p:cNvSpPr>
          <p:nvPr>
            <p:ph type="body" sz="quarter" idx="13"/>
          </p:nvPr>
        </p:nvSpPr>
        <p:spPr>
          <a:xfrm>
            <a:off x="7134044" y="2256214"/>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734927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2" y="0"/>
            <a:ext cx="3945467"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FBA22B57-8603-439B-AF41-C014BB73E23F}"/>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CD642F66-7A0D-4849-996E-91C09D64BC2B}"/>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A295226E-8A65-4CB5-82C0-B3FFE889530D}"/>
              </a:ext>
            </a:extLst>
          </p:cNvPr>
          <p:cNvSpPr>
            <a:spLocks noGrp="1"/>
          </p:cNvSpPr>
          <p:nvPr>
            <p:ph type="body" sz="quarter" idx="11"/>
          </p:nvPr>
        </p:nvSpPr>
        <p:spPr>
          <a:xfrm>
            <a:off x="4347712" y="611444"/>
            <a:ext cx="6625087"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E8294D4B-F61D-4710-8095-B77A4B187041}"/>
              </a:ext>
            </a:extLst>
          </p:cNvPr>
          <p:cNvSpPr>
            <a:spLocks noGrp="1"/>
          </p:cNvSpPr>
          <p:nvPr>
            <p:ph type="body" sz="quarter" idx="13"/>
          </p:nvPr>
        </p:nvSpPr>
        <p:spPr>
          <a:xfrm>
            <a:off x="4347712" y="1669617"/>
            <a:ext cx="3019246" cy="1254738"/>
          </a:xfrm>
          <a:prstGeom prst="rect">
            <a:avLst/>
          </a:prstGeom>
        </p:spPr>
        <p:txBody>
          <a:bodyPr anchor="ctr"/>
          <a:lstStyle>
            <a:lvl1pPr marL="457200" indent="-457200" algn="l">
              <a:buFont typeface="Arial" panose="020B0604020202020204" pitchFamily="34" charset="0"/>
              <a:buChar char="•"/>
              <a:defRPr sz="2000" b="0">
                <a:solidFill>
                  <a:srgbClr val="003E7E"/>
                </a:solidFill>
                <a:latin typeface="+mn-lt"/>
              </a:defRPr>
            </a:lvl1pPr>
          </a:lstStyle>
          <a:p>
            <a:pPr lvl="0"/>
            <a:endParaRPr lang="id-ID" dirty="0"/>
          </a:p>
        </p:txBody>
      </p:sp>
      <p:sp>
        <p:nvSpPr>
          <p:cNvPr id="11" name="Text Placeholder 4">
            <a:extLst>
              <a:ext uri="{FF2B5EF4-FFF2-40B4-BE49-F238E27FC236}">
                <a16:creationId xmlns:a16="http://schemas.microsoft.com/office/drawing/2014/main" id="{22C24A05-BC25-4B64-BA68-9BE3EB8826CD}"/>
              </a:ext>
            </a:extLst>
          </p:cNvPr>
          <p:cNvSpPr>
            <a:spLocks noGrp="1"/>
          </p:cNvSpPr>
          <p:nvPr>
            <p:ph type="body" sz="quarter" idx="14"/>
          </p:nvPr>
        </p:nvSpPr>
        <p:spPr>
          <a:xfrm>
            <a:off x="7936294" y="1669617"/>
            <a:ext cx="3019246" cy="1254738"/>
          </a:xfrm>
          <a:prstGeom prst="rect">
            <a:avLst/>
          </a:prstGeom>
        </p:spPr>
        <p:txBody>
          <a:bodyPr anchor="ctr"/>
          <a:lstStyle>
            <a:lvl1pPr marL="457200" indent="-457200" algn="l">
              <a:buFont typeface="Arial" panose="020B0604020202020204" pitchFamily="34" charset="0"/>
              <a:buChar char="•"/>
              <a:defRPr sz="20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289516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2581368" y="0"/>
            <a:ext cx="5633944" cy="6858000"/>
          </a:xfrm>
          <a:prstGeom prst="parallelogram">
            <a:avLst>
              <a:gd name="adj" fmla="val 40043"/>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7CDE3310-9DCA-4460-BDDA-4D9205A6FDB9}"/>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9ADF17D5-BC0B-4588-8AE0-248BF27C160E}"/>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08B148C4-EADF-494C-A44B-11DFEBD42528}"/>
              </a:ext>
            </a:extLst>
          </p:cNvPr>
          <p:cNvSpPr>
            <a:spLocks noGrp="1"/>
          </p:cNvSpPr>
          <p:nvPr>
            <p:ph type="body" sz="quarter" idx="11"/>
          </p:nvPr>
        </p:nvSpPr>
        <p:spPr>
          <a:xfrm>
            <a:off x="228582" y="1991671"/>
            <a:ext cx="2999117" cy="794662"/>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34430B0B-D7C0-4EBB-993A-82D197E9FD0F}"/>
              </a:ext>
            </a:extLst>
          </p:cNvPr>
          <p:cNvSpPr>
            <a:spLocks noGrp="1"/>
          </p:cNvSpPr>
          <p:nvPr>
            <p:ph type="body" sz="quarter" idx="13"/>
          </p:nvPr>
        </p:nvSpPr>
        <p:spPr>
          <a:xfrm>
            <a:off x="8557402" y="988130"/>
            <a:ext cx="3019246"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4111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page - Aerospace f-22 Vapors">
    <p:spTree>
      <p:nvGrpSpPr>
        <p:cNvPr id="1" name=""/>
        <p:cNvGrpSpPr/>
        <p:nvPr/>
      </p:nvGrpSpPr>
      <p:grpSpPr>
        <a:xfrm>
          <a:off x="0" y="0"/>
          <a:ext cx="0" cy="0"/>
          <a:chOff x="0" y="0"/>
          <a:chExt cx="0" cy="0"/>
        </a:xfrm>
      </p:grpSpPr>
      <p:pic>
        <p:nvPicPr>
          <p:cNvPr id="18" name="Picture 17" descr="Background pattern&#10;&#10;Description automatically generated">
            <a:extLst>
              <a:ext uri="{FF2B5EF4-FFF2-40B4-BE49-F238E27FC236}">
                <a16:creationId xmlns:a16="http://schemas.microsoft.com/office/drawing/2014/main" id="{61ECE685-F4BF-4AD7-A3A6-C3658FECAA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56"/>
            <a:ext cx="12192000" cy="6855944"/>
          </a:xfrm>
          <a:prstGeom prst="rect">
            <a:avLst/>
          </a:prstGeom>
        </p:spPr>
      </p:pic>
      <p:pic>
        <p:nvPicPr>
          <p:cNvPr id="6" name="Picture 5" descr="A fighter jet flying in the sky&#10;&#10;Description automatically generated">
            <a:extLst>
              <a:ext uri="{FF2B5EF4-FFF2-40B4-BE49-F238E27FC236}">
                <a16:creationId xmlns:a16="http://schemas.microsoft.com/office/drawing/2014/main" id="{7DA289B8-736A-484E-BE4F-ACCE99C466A5}"/>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17" y="-8639"/>
            <a:ext cx="6714749" cy="6866639"/>
          </a:xfrm>
          <a:prstGeom prst="homePlate">
            <a:avLst>
              <a:gd name="adj" fmla="val 76537"/>
            </a:avLst>
          </a:prstGeom>
        </p:spPr>
      </p:pic>
      <p:sp>
        <p:nvSpPr>
          <p:cNvPr id="2" name="Title 1">
            <a:extLst>
              <a:ext uri="{FF2B5EF4-FFF2-40B4-BE49-F238E27FC236}">
                <a16:creationId xmlns:a16="http://schemas.microsoft.com/office/drawing/2014/main" id="{19321AE5-763D-4190-AE02-E8298C3EE847}"/>
              </a:ext>
            </a:extLst>
          </p:cNvPr>
          <p:cNvSpPr>
            <a:spLocks noGrp="1"/>
          </p:cNvSpPr>
          <p:nvPr userDrawn="1">
            <p:ph type="title"/>
          </p:nvPr>
        </p:nvSpPr>
        <p:spPr>
          <a:xfrm>
            <a:off x="6098626" y="1900497"/>
            <a:ext cx="6046918" cy="2203736"/>
          </a:xfrm>
        </p:spPr>
        <p:txBody>
          <a:bodyPr>
            <a:normAutofit/>
          </a:bodyPr>
          <a:lstStyle>
            <a:lvl1pPr algn="ctr">
              <a:defRPr sz="4780">
                <a:solidFill>
                  <a:srgbClr val="001D6E"/>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50D2692B-36B0-4E49-924D-C3DD1F5B447A}"/>
              </a:ext>
            </a:extLst>
          </p:cNvPr>
          <p:cNvSpPr>
            <a:spLocks noGrp="1"/>
          </p:cNvSpPr>
          <p:nvPr userDrawn="1">
            <p:ph type="body" sz="quarter" idx="10"/>
          </p:nvPr>
        </p:nvSpPr>
        <p:spPr>
          <a:xfrm>
            <a:off x="6714750" y="3989301"/>
            <a:ext cx="6046991" cy="505762"/>
          </a:xfrm>
        </p:spPr>
        <p:txBody>
          <a:bodyPr/>
          <a:lstStyle>
            <a:lvl1pPr marL="0" indent="0">
              <a:buNone/>
              <a:defRPr>
                <a:solidFill>
                  <a:srgbClr val="001D6E"/>
                </a:solidFill>
              </a:defRPr>
            </a:lvl1pPr>
            <a:lvl2pPr marL="455325" indent="0">
              <a:buNone/>
              <a:defRPr>
                <a:solidFill>
                  <a:srgbClr val="001D6E"/>
                </a:solidFill>
              </a:defRPr>
            </a:lvl2pPr>
            <a:lvl3pPr marL="910651" indent="0">
              <a:buNone/>
              <a:defRPr>
                <a:solidFill>
                  <a:srgbClr val="001D6E"/>
                </a:solidFill>
              </a:defRPr>
            </a:lvl3pPr>
            <a:lvl4pPr marL="1365976" indent="0">
              <a:buNone/>
              <a:defRPr>
                <a:solidFill>
                  <a:srgbClr val="001D6E"/>
                </a:solidFill>
              </a:defRPr>
            </a:lvl4pPr>
            <a:lvl5pPr marL="1821302" indent="0">
              <a:buNone/>
              <a:defRPr>
                <a:solidFill>
                  <a:srgbClr val="001D6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flag with a red white and blue flag&#10;&#10;Description automatically generated">
            <a:extLst>
              <a:ext uri="{FF2B5EF4-FFF2-40B4-BE49-F238E27FC236}">
                <a16:creationId xmlns:a16="http://schemas.microsoft.com/office/drawing/2014/main" id="{FAE1DAD9-D4DC-4389-B2B8-70E38BCB7F43}"/>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566988" y="3129574"/>
            <a:ext cx="2717321" cy="626692"/>
          </a:xfrm>
          <a:prstGeom prst="rect">
            <a:avLst/>
          </a:prstGeom>
        </p:spPr>
      </p:pic>
      <p:sp>
        <p:nvSpPr>
          <p:cNvPr id="11" name="TextBox 10">
            <a:extLst>
              <a:ext uri="{FF2B5EF4-FFF2-40B4-BE49-F238E27FC236}">
                <a16:creationId xmlns:a16="http://schemas.microsoft.com/office/drawing/2014/main" id="{6171CE53-88DF-4F8D-812D-0447B9B1F59A}"/>
              </a:ext>
            </a:extLst>
          </p:cNvPr>
          <p:cNvSpPr txBox="1"/>
          <p:nvPr userDrawn="1"/>
        </p:nvSpPr>
        <p:spPr>
          <a:xfrm>
            <a:off x="477855" y="3755005"/>
            <a:ext cx="2585964" cy="400110"/>
          </a:xfrm>
          <a:prstGeom prst="rect">
            <a:avLst/>
          </a:prstGeom>
          <a:noFill/>
        </p:spPr>
        <p:txBody>
          <a:bodyPr wrap="none" rtlCol="0">
            <a:spAutoFit/>
          </a:bodyPr>
          <a:lstStyle/>
          <a:p>
            <a:r>
              <a:rPr lang="en-US" sz="2000" b="1" i="1" dirty="0">
                <a:solidFill>
                  <a:schemeClr val="bg1"/>
                </a:solidFill>
                <a:effectLst>
                  <a:outerShdw blurRad="38100" dist="38100" dir="2700000" algn="tl">
                    <a:srgbClr val="000000">
                      <a:alpha val="43137"/>
                    </a:srgbClr>
                  </a:outerShdw>
                </a:effectLst>
              </a:rPr>
              <a:t>Decision Superiority </a:t>
            </a:r>
            <a:r>
              <a:rPr lang="en-US" sz="1600" b="1" i="1" baseline="30000" dirty="0">
                <a:solidFill>
                  <a:schemeClr val="bg1"/>
                </a:solidFill>
                <a:effectLst>
                  <a:outerShdw blurRad="38100" dist="38100" dir="2700000" algn="tl">
                    <a:srgbClr val="000000">
                      <a:alpha val="43137"/>
                    </a:srgbClr>
                  </a:outerShdw>
                </a:effectLst>
              </a:rPr>
              <a:t>TM</a:t>
            </a:r>
            <a:endParaRPr lang="en-US" sz="2000" b="1" i="1" baseline="30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7768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4036748" y="0"/>
            <a:ext cx="4142731"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B415E773-7852-4D5A-B8FD-D3F34061B315}"/>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C735DAB2-BBA1-4536-B0A0-FF2AC1087350}"/>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E067B160-6E6E-49A6-83E2-58D7BB86EDB2}"/>
              </a:ext>
            </a:extLst>
          </p:cNvPr>
          <p:cNvSpPr>
            <a:spLocks noGrp="1"/>
          </p:cNvSpPr>
          <p:nvPr>
            <p:ph type="body" sz="quarter" idx="11"/>
          </p:nvPr>
        </p:nvSpPr>
        <p:spPr>
          <a:xfrm>
            <a:off x="805133" y="2682299"/>
            <a:ext cx="2516038" cy="1493401"/>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FDC6B233-1770-4350-B997-63E485B1E774}"/>
              </a:ext>
            </a:extLst>
          </p:cNvPr>
          <p:cNvSpPr>
            <a:spLocks noGrp="1"/>
          </p:cNvSpPr>
          <p:nvPr>
            <p:ph type="body" sz="quarter" idx="13"/>
          </p:nvPr>
        </p:nvSpPr>
        <p:spPr>
          <a:xfrm>
            <a:off x="8729931" y="1686870"/>
            <a:ext cx="3019246"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4002321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6095999" y="0"/>
            <a:ext cx="3741715"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5245170A-34C7-495B-B806-EDC7D513FAF0}"/>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B49034A7-85AB-43F1-ACA0-93FD212F5A79}"/>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70150F88-69E7-43DD-91C7-1F7F6753D9AE}"/>
              </a:ext>
            </a:extLst>
          </p:cNvPr>
          <p:cNvSpPr>
            <a:spLocks noGrp="1"/>
          </p:cNvSpPr>
          <p:nvPr>
            <p:ph type="body" sz="quarter" idx="11"/>
          </p:nvPr>
        </p:nvSpPr>
        <p:spPr>
          <a:xfrm>
            <a:off x="1219200" y="611444"/>
            <a:ext cx="4698521"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BA0B600B-8DE6-46FC-B9BC-5FAD6DDD7440}"/>
              </a:ext>
            </a:extLst>
          </p:cNvPr>
          <p:cNvSpPr>
            <a:spLocks noGrp="1"/>
          </p:cNvSpPr>
          <p:nvPr>
            <p:ph type="body" sz="quarter" idx="13"/>
          </p:nvPr>
        </p:nvSpPr>
        <p:spPr>
          <a:xfrm>
            <a:off x="1219200" y="1721375"/>
            <a:ext cx="3019246"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2612546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0"/>
            <a:ext cx="7225990"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2791BBB1-3B26-44FA-A59E-AAAD46708A76}"/>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CC02FBFA-D39B-4531-AA55-1D1AC63EE50C}"/>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9BD0F733-0708-426F-90B9-ADD2373796DE}"/>
              </a:ext>
            </a:extLst>
          </p:cNvPr>
          <p:cNvSpPr>
            <a:spLocks noGrp="1"/>
          </p:cNvSpPr>
          <p:nvPr>
            <p:ph type="body" sz="quarter" idx="11"/>
          </p:nvPr>
        </p:nvSpPr>
        <p:spPr>
          <a:xfrm>
            <a:off x="7496354" y="611444"/>
            <a:ext cx="4037163"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B609F542-EA0A-4FF5-9441-0DECC63BF9FC}"/>
              </a:ext>
            </a:extLst>
          </p:cNvPr>
          <p:cNvSpPr>
            <a:spLocks noGrp="1"/>
          </p:cNvSpPr>
          <p:nvPr>
            <p:ph type="body" sz="quarter" idx="13"/>
          </p:nvPr>
        </p:nvSpPr>
        <p:spPr>
          <a:xfrm>
            <a:off x="7496353" y="1505715"/>
            <a:ext cx="4037163"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498609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5751442" y="0"/>
            <a:ext cx="3137881"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0" name="Picture Placeholder 7">
            <a:extLst>
              <a:ext uri="{FF2B5EF4-FFF2-40B4-BE49-F238E27FC236}">
                <a16:creationId xmlns:a16="http://schemas.microsoft.com/office/drawing/2014/main" id="{BBF89A10-B5A6-7F50-67C8-E4C735DAD84D}"/>
              </a:ext>
            </a:extLst>
          </p:cNvPr>
          <p:cNvSpPr>
            <a:spLocks noGrp="1"/>
          </p:cNvSpPr>
          <p:nvPr>
            <p:ph type="pic" sz="quarter" idx="12" hasCustomPrompt="1"/>
          </p:nvPr>
        </p:nvSpPr>
        <p:spPr>
          <a:xfrm>
            <a:off x="9054118" y="0"/>
            <a:ext cx="3137881"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grpSp>
        <p:nvGrpSpPr>
          <p:cNvPr id="7" name="Group 6">
            <a:extLst>
              <a:ext uri="{FF2B5EF4-FFF2-40B4-BE49-F238E27FC236}">
                <a16:creationId xmlns:a16="http://schemas.microsoft.com/office/drawing/2014/main" id="{6DB32C84-3811-45EA-A64C-F9B0FC2489B1}"/>
              </a:ext>
            </a:extLst>
          </p:cNvPr>
          <p:cNvGrpSpPr/>
          <p:nvPr userDrawn="1"/>
        </p:nvGrpSpPr>
        <p:grpSpPr>
          <a:xfrm>
            <a:off x="10413355" y="6265928"/>
            <a:ext cx="1548822" cy="530723"/>
            <a:chOff x="10413355" y="6265928"/>
            <a:chExt cx="1548822" cy="530723"/>
          </a:xfrm>
        </p:grpSpPr>
        <p:pic>
          <p:nvPicPr>
            <p:cNvPr id="11" name="Picture 10" descr="A picture containing logo&#10;&#10;Description automatically generated">
              <a:extLst>
                <a:ext uri="{FF2B5EF4-FFF2-40B4-BE49-F238E27FC236}">
                  <a16:creationId xmlns:a16="http://schemas.microsoft.com/office/drawing/2014/main" id="{58E059FD-8B3E-4452-8DBB-3E82D1100C6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514459" y="6265928"/>
              <a:ext cx="1245992" cy="284501"/>
            </a:xfrm>
            <a:prstGeom prst="rect">
              <a:avLst/>
            </a:prstGeom>
          </p:spPr>
        </p:pic>
        <p:sp>
          <p:nvSpPr>
            <p:cNvPr id="12" name="Rectangle 11">
              <a:extLst>
                <a:ext uri="{FF2B5EF4-FFF2-40B4-BE49-F238E27FC236}">
                  <a16:creationId xmlns:a16="http://schemas.microsoft.com/office/drawing/2014/main" id="{501BA693-ED33-45C5-8839-CE6A2AF8E4A1}"/>
                </a:ext>
              </a:extLst>
            </p:cNvPr>
            <p:cNvSpPr/>
            <p:nvPr/>
          </p:nvSpPr>
          <p:spPr>
            <a:xfrm>
              <a:off x="10413355" y="6550430"/>
              <a:ext cx="1548822"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a:t>
              </a:r>
            </a:p>
          </p:txBody>
        </p:sp>
      </p:grpSp>
      <p:sp>
        <p:nvSpPr>
          <p:cNvPr id="13" name="bk object 16">
            <a:extLst>
              <a:ext uri="{FF2B5EF4-FFF2-40B4-BE49-F238E27FC236}">
                <a16:creationId xmlns:a16="http://schemas.microsoft.com/office/drawing/2014/main" id="{336E4BF6-CB23-489D-8DED-599F520478F5}"/>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14" name="Slide Number Placeholder 7">
            <a:extLst>
              <a:ext uri="{FF2B5EF4-FFF2-40B4-BE49-F238E27FC236}">
                <a16:creationId xmlns:a16="http://schemas.microsoft.com/office/drawing/2014/main" id="{F98F90F7-CEAA-4EEB-984F-182D449C13FE}"/>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6" name="Text Placeholder 4">
            <a:extLst>
              <a:ext uri="{FF2B5EF4-FFF2-40B4-BE49-F238E27FC236}">
                <a16:creationId xmlns:a16="http://schemas.microsoft.com/office/drawing/2014/main" id="{5F0D1830-6CC4-4B2F-ACE4-CDE700FF9A6C}"/>
              </a:ext>
            </a:extLst>
          </p:cNvPr>
          <p:cNvSpPr>
            <a:spLocks noGrp="1"/>
          </p:cNvSpPr>
          <p:nvPr>
            <p:ph type="body" sz="quarter" idx="10"/>
          </p:nvPr>
        </p:nvSpPr>
        <p:spPr>
          <a:xfrm>
            <a:off x="1219200" y="611443"/>
            <a:ext cx="3956649" cy="915431"/>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7" name="Text Placeholder 4">
            <a:extLst>
              <a:ext uri="{FF2B5EF4-FFF2-40B4-BE49-F238E27FC236}">
                <a16:creationId xmlns:a16="http://schemas.microsoft.com/office/drawing/2014/main" id="{12830E72-A989-43C6-BEAE-C219BEB0AC07}"/>
              </a:ext>
            </a:extLst>
          </p:cNvPr>
          <p:cNvSpPr>
            <a:spLocks noGrp="1"/>
          </p:cNvSpPr>
          <p:nvPr>
            <p:ph type="body" sz="quarter" idx="13"/>
          </p:nvPr>
        </p:nvSpPr>
        <p:spPr>
          <a:xfrm>
            <a:off x="1219199" y="2075058"/>
            <a:ext cx="3956649" cy="1504904"/>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618353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0"/>
            <a:ext cx="6096000"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AEE065D7-A1F6-4AA2-9C97-4F2FC36D8328}"/>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FE5266F3-9EF9-41FF-8B22-CF6B3B982A8A}"/>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EEC6F877-5E38-4244-963C-9B35485EADF2}"/>
              </a:ext>
            </a:extLst>
          </p:cNvPr>
          <p:cNvSpPr>
            <a:spLocks noGrp="1"/>
          </p:cNvSpPr>
          <p:nvPr>
            <p:ph type="body" sz="quarter" idx="11"/>
          </p:nvPr>
        </p:nvSpPr>
        <p:spPr>
          <a:xfrm>
            <a:off x="6547448" y="611444"/>
            <a:ext cx="4425351"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354AFE83-ABE8-46F7-8904-219DC996BA53}"/>
              </a:ext>
            </a:extLst>
          </p:cNvPr>
          <p:cNvSpPr>
            <a:spLocks noGrp="1"/>
          </p:cNvSpPr>
          <p:nvPr>
            <p:ph type="body" sz="quarter" idx="13"/>
          </p:nvPr>
        </p:nvSpPr>
        <p:spPr>
          <a:xfrm>
            <a:off x="6547448" y="1566100"/>
            <a:ext cx="4425350"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12482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951623" y="2837130"/>
            <a:ext cx="2236788" cy="2738197"/>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3624617" y="2837129"/>
            <a:ext cx="2236788" cy="271121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0" name="Picture Placeholder 7">
            <a:extLst>
              <a:ext uri="{FF2B5EF4-FFF2-40B4-BE49-F238E27FC236}">
                <a16:creationId xmlns:a16="http://schemas.microsoft.com/office/drawing/2014/main" id="{BBF89A10-B5A6-7F50-67C8-E4C735DAD84D}"/>
              </a:ext>
            </a:extLst>
          </p:cNvPr>
          <p:cNvSpPr>
            <a:spLocks noGrp="1"/>
          </p:cNvSpPr>
          <p:nvPr>
            <p:ph type="pic" sz="quarter" idx="12" hasCustomPrompt="1"/>
          </p:nvPr>
        </p:nvSpPr>
        <p:spPr>
          <a:xfrm>
            <a:off x="6297610" y="2837129"/>
            <a:ext cx="2236788" cy="2711209"/>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1" name="Picture Placeholder 7">
            <a:extLst>
              <a:ext uri="{FF2B5EF4-FFF2-40B4-BE49-F238E27FC236}">
                <a16:creationId xmlns:a16="http://schemas.microsoft.com/office/drawing/2014/main" id="{829835B3-A8E6-E817-089E-F0C1AA7F915B}"/>
              </a:ext>
            </a:extLst>
          </p:cNvPr>
          <p:cNvSpPr>
            <a:spLocks noGrp="1"/>
          </p:cNvSpPr>
          <p:nvPr>
            <p:ph type="pic" sz="quarter" idx="13" hasCustomPrompt="1"/>
          </p:nvPr>
        </p:nvSpPr>
        <p:spPr>
          <a:xfrm>
            <a:off x="8970603" y="2837130"/>
            <a:ext cx="2236788" cy="2711209"/>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2" name="bk object 16">
            <a:extLst>
              <a:ext uri="{FF2B5EF4-FFF2-40B4-BE49-F238E27FC236}">
                <a16:creationId xmlns:a16="http://schemas.microsoft.com/office/drawing/2014/main" id="{DB800C14-EE38-46FC-BE6D-BDC033E73DB1}"/>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13" name="Slide Number Placeholder 7">
            <a:extLst>
              <a:ext uri="{FF2B5EF4-FFF2-40B4-BE49-F238E27FC236}">
                <a16:creationId xmlns:a16="http://schemas.microsoft.com/office/drawing/2014/main" id="{0A4AEBB0-9B66-44B9-9FFE-2ECA76990861}"/>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5" name="Text Placeholder 4">
            <a:extLst>
              <a:ext uri="{FF2B5EF4-FFF2-40B4-BE49-F238E27FC236}">
                <a16:creationId xmlns:a16="http://schemas.microsoft.com/office/drawing/2014/main" id="{4047DE5C-8AA7-4012-ABCE-2349637FDE52}"/>
              </a:ext>
            </a:extLst>
          </p:cNvPr>
          <p:cNvSpPr>
            <a:spLocks noGrp="1"/>
          </p:cNvSpPr>
          <p:nvPr>
            <p:ph type="body" sz="quarter" idx="14"/>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6" name="Text Placeholder 4">
            <a:extLst>
              <a:ext uri="{FF2B5EF4-FFF2-40B4-BE49-F238E27FC236}">
                <a16:creationId xmlns:a16="http://schemas.microsoft.com/office/drawing/2014/main" id="{262E95C3-9925-45BC-9D8F-F761FBA0375E}"/>
              </a:ext>
            </a:extLst>
          </p:cNvPr>
          <p:cNvSpPr>
            <a:spLocks noGrp="1"/>
          </p:cNvSpPr>
          <p:nvPr>
            <p:ph type="body" sz="quarter" idx="15"/>
          </p:nvPr>
        </p:nvSpPr>
        <p:spPr>
          <a:xfrm>
            <a:off x="951623" y="2230341"/>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
        <p:nvSpPr>
          <p:cNvPr id="17" name="Text Placeholder 4">
            <a:extLst>
              <a:ext uri="{FF2B5EF4-FFF2-40B4-BE49-F238E27FC236}">
                <a16:creationId xmlns:a16="http://schemas.microsoft.com/office/drawing/2014/main" id="{63D7D5F9-3728-413E-A53B-FF6A5D2DC270}"/>
              </a:ext>
            </a:extLst>
          </p:cNvPr>
          <p:cNvSpPr>
            <a:spLocks noGrp="1"/>
          </p:cNvSpPr>
          <p:nvPr>
            <p:ph type="body" sz="quarter" idx="16"/>
          </p:nvPr>
        </p:nvSpPr>
        <p:spPr>
          <a:xfrm>
            <a:off x="3640177" y="2227466"/>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
        <p:nvSpPr>
          <p:cNvPr id="18" name="Text Placeholder 4">
            <a:extLst>
              <a:ext uri="{FF2B5EF4-FFF2-40B4-BE49-F238E27FC236}">
                <a16:creationId xmlns:a16="http://schemas.microsoft.com/office/drawing/2014/main" id="{6A488FAC-9968-44C2-AF8E-6A7280697E36}"/>
              </a:ext>
            </a:extLst>
          </p:cNvPr>
          <p:cNvSpPr>
            <a:spLocks noGrp="1"/>
          </p:cNvSpPr>
          <p:nvPr>
            <p:ph type="body" sz="quarter" idx="17"/>
          </p:nvPr>
        </p:nvSpPr>
        <p:spPr>
          <a:xfrm>
            <a:off x="6314373" y="2236091"/>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
        <p:nvSpPr>
          <p:cNvPr id="19" name="Text Placeholder 4">
            <a:extLst>
              <a:ext uri="{FF2B5EF4-FFF2-40B4-BE49-F238E27FC236}">
                <a16:creationId xmlns:a16="http://schemas.microsoft.com/office/drawing/2014/main" id="{9BD0FCC4-5425-47F9-8716-6F5037BE575F}"/>
              </a:ext>
            </a:extLst>
          </p:cNvPr>
          <p:cNvSpPr>
            <a:spLocks noGrp="1"/>
          </p:cNvSpPr>
          <p:nvPr>
            <p:ph type="body" sz="quarter" idx="18"/>
          </p:nvPr>
        </p:nvSpPr>
        <p:spPr>
          <a:xfrm>
            <a:off x="9002927" y="2233216"/>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2258503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0"/>
            <a:ext cx="12192000" cy="3429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7C82DCAA-FE07-431C-98C0-FCAA3F574728}"/>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0327500E-0714-42D9-8060-894639EC6508}"/>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2378C04E-1B2E-4404-AEC4-0DA5BBCB62B3}"/>
              </a:ext>
            </a:extLst>
          </p:cNvPr>
          <p:cNvSpPr>
            <a:spLocks noGrp="1"/>
          </p:cNvSpPr>
          <p:nvPr>
            <p:ph type="body" sz="quarter" idx="11"/>
          </p:nvPr>
        </p:nvSpPr>
        <p:spPr>
          <a:xfrm>
            <a:off x="1219200" y="3475402"/>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D50D3A79-77BC-4C65-B2D8-961550473D93}"/>
              </a:ext>
            </a:extLst>
          </p:cNvPr>
          <p:cNvSpPr>
            <a:spLocks noGrp="1"/>
          </p:cNvSpPr>
          <p:nvPr>
            <p:ph type="body" sz="quarter" idx="13"/>
          </p:nvPr>
        </p:nvSpPr>
        <p:spPr>
          <a:xfrm>
            <a:off x="1219200" y="4221300"/>
            <a:ext cx="9046234"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5788675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8398932" y="0"/>
            <a:ext cx="3793067"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5941537" y="1587910"/>
            <a:ext cx="4873708" cy="2713743"/>
          </a:xfrm>
          <a:prstGeom prst="rect">
            <a:avLst/>
          </a:prstGeom>
          <a:solidFill>
            <a:schemeClr val="bg1">
              <a:lumMod val="85000"/>
            </a:schemeClr>
          </a:solidFill>
        </p:spPr>
        <p:txBody>
          <a:bodyPr/>
          <a:lstStyle>
            <a:lvl1pPr marL="0" indent="0">
              <a:buNone/>
              <a:defRPr sz="1600"/>
            </a:lvl1pPr>
          </a:lstStyle>
          <a:p>
            <a:r>
              <a:rPr lang="en-US" dirty="0"/>
              <a:t>Image placeholder</a:t>
            </a:r>
          </a:p>
        </p:txBody>
      </p:sp>
      <p:grpSp>
        <p:nvGrpSpPr>
          <p:cNvPr id="6" name="Group 5">
            <a:extLst>
              <a:ext uri="{FF2B5EF4-FFF2-40B4-BE49-F238E27FC236}">
                <a16:creationId xmlns:a16="http://schemas.microsoft.com/office/drawing/2014/main" id="{62E7183A-FCA9-4BE5-BB55-FE668BBF307A}"/>
              </a:ext>
            </a:extLst>
          </p:cNvPr>
          <p:cNvGrpSpPr/>
          <p:nvPr userDrawn="1"/>
        </p:nvGrpSpPr>
        <p:grpSpPr>
          <a:xfrm>
            <a:off x="10413355" y="6265928"/>
            <a:ext cx="1548822" cy="530723"/>
            <a:chOff x="10413355" y="6265928"/>
            <a:chExt cx="1548822" cy="530723"/>
          </a:xfrm>
        </p:grpSpPr>
        <p:pic>
          <p:nvPicPr>
            <p:cNvPr id="7" name="Picture 6" descr="A picture containing logo&#10;&#10;Description automatically generated">
              <a:extLst>
                <a:ext uri="{FF2B5EF4-FFF2-40B4-BE49-F238E27FC236}">
                  <a16:creationId xmlns:a16="http://schemas.microsoft.com/office/drawing/2014/main" id="{1B09B2D4-DCBA-40EA-BEB2-35B12F869733}"/>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514459" y="6265928"/>
              <a:ext cx="1245992" cy="284501"/>
            </a:xfrm>
            <a:prstGeom prst="rect">
              <a:avLst/>
            </a:prstGeom>
          </p:spPr>
        </p:pic>
        <p:sp>
          <p:nvSpPr>
            <p:cNvPr id="10" name="Rectangle 9">
              <a:extLst>
                <a:ext uri="{FF2B5EF4-FFF2-40B4-BE49-F238E27FC236}">
                  <a16:creationId xmlns:a16="http://schemas.microsoft.com/office/drawing/2014/main" id="{A8173B1C-48E2-4E8B-BBA5-BBC3564193CA}"/>
                </a:ext>
              </a:extLst>
            </p:cNvPr>
            <p:cNvSpPr/>
            <p:nvPr/>
          </p:nvSpPr>
          <p:spPr>
            <a:xfrm>
              <a:off x="10413355" y="6550430"/>
              <a:ext cx="1548822"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a:t>
              </a:r>
            </a:p>
          </p:txBody>
        </p:sp>
      </p:grpSp>
      <p:sp>
        <p:nvSpPr>
          <p:cNvPr id="11" name="bk object 16">
            <a:extLst>
              <a:ext uri="{FF2B5EF4-FFF2-40B4-BE49-F238E27FC236}">
                <a16:creationId xmlns:a16="http://schemas.microsoft.com/office/drawing/2014/main" id="{7AAF156F-D588-4B5F-9D8D-F829027994F4}"/>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12" name="Slide Number Placeholder 7">
            <a:extLst>
              <a:ext uri="{FF2B5EF4-FFF2-40B4-BE49-F238E27FC236}">
                <a16:creationId xmlns:a16="http://schemas.microsoft.com/office/drawing/2014/main" id="{598F3A59-1BBC-4377-9E5D-324A1417D5DC}"/>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4" name="Text Placeholder 4">
            <a:extLst>
              <a:ext uri="{FF2B5EF4-FFF2-40B4-BE49-F238E27FC236}">
                <a16:creationId xmlns:a16="http://schemas.microsoft.com/office/drawing/2014/main" id="{B3586E34-EE86-4EAD-B02E-883097301FAC}"/>
              </a:ext>
            </a:extLst>
          </p:cNvPr>
          <p:cNvSpPr>
            <a:spLocks noGrp="1"/>
          </p:cNvSpPr>
          <p:nvPr>
            <p:ph type="body" sz="quarter" idx="12"/>
          </p:nvPr>
        </p:nvSpPr>
        <p:spPr>
          <a:xfrm>
            <a:off x="1219200" y="611443"/>
            <a:ext cx="6768860" cy="570375"/>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5" name="Text Placeholder 4">
            <a:extLst>
              <a:ext uri="{FF2B5EF4-FFF2-40B4-BE49-F238E27FC236}">
                <a16:creationId xmlns:a16="http://schemas.microsoft.com/office/drawing/2014/main" id="{C1815AAA-E22B-4A30-80B1-9008F5490478}"/>
              </a:ext>
            </a:extLst>
          </p:cNvPr>
          <p:cNvSpPr>
            <a:spLocks noGrp="1"/>
          </p:cNvSpPr>
          <p:nvPr>
            <p:ph type="body" sz="quarter" idx="13"/>
          </p:nvPr>
        </p:nvSpPr>
        <p:spPr>
          <a:xfrm>
            <a:off x="785002" y="2247587"/>
            <a:ext cx="4425350"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17145814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8568055" y="1073135"/>
            <a:ext cx="2351616" cy="4935779"/>
          </a:xfrm>
          <a:prstGeom prst="roundRect">
            <a:avLst>
              <a:gd name="adj" fmla="val 9554"/>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1E4660FB-9CB2-4676-A2B6-0FC3F58F0BCB}"/>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4924E255-F94F-4FC2-A606-4255DE9304A8}"/>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F4E3C6E9-B91C-4F52-8B5F-B066E42EB87E}"/>
              </a:ext>
            </a:extLst>
          </p:cNvPr>
          <p:cNvSpPr>
            <a:spLocks noGrp="1"/>
          </p:cNvSpPr>
          <p:nvPr>
            <p:ph type="body" sz="quarter" idx="11"/>
          </p:nvPr>
        </p:nvSpPr>
        <p:spPr>
          <a:xfrm>
            <a:off x="388190" y="611444"/>
            <a:ext cx="8179866"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5C7B6BC2-50DD-44C7-B94F-2A2A1A52C569}"/>
              </a:ext>
            </a:extLst>
          </p:cNvPr>
          <p:cNvSpPr>
            <a:spLocks noGrp="1"/>
          </p:cNvSpPr>
          <p:nvPr>
            <p:ph type="body" sz="quarter" idx="13"/>
          </p:nvPr>
        </p:nvSpPr>
        <p:spPr>
          <a:xfrm>
            <a:off x="392436" y="1676795"/>
            <a:ext cx="4425350" cy="1254738"/>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1776177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829835B3-A8E6-E817-089E-F0C1AA7F915B}"/>
              </a:ext>
            </a:extLst>
          </p:cNvPr>
          <p:cNvSpPr>
            <a:spLocks noGrp="1"/>
          </p:cNvSpPr>
          <p:nvPr>
            <p:ph type="pic" sz="quarter" idx="13" hasCustomPrompt="1"/>
          </p:nvPr>
        </p:nvSpPr>
        <p:spPr>
          <a:xfrm>
            <a:off x="658812" y="-1"/>
            <a:ext cx="10874374" cy="3753854"/>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9B26B4A9-F11B-407E-A3F8-8942DB18D0F6}"/>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C5FECC06-5D79-4711-A5AC-DCEAEFF5D74F}"/>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8" name="Text Placeholder 4">
            <a:extLst>
              <a:ext uri="{FF2B5EF4-FFF2-40B4-BE49-F238E27FC236}">
                <a16:creationId xmlns:a16="http://schemas.microsoft.com/office/drawing/2014/main" id="{9FF02CFE-E408-4022-8439-5F5E6595A6C6}"/>
              </a:ext>
            </a:extLst>
          </p:cNvPr>
          <p:cNvSpPr>
            <a:spLocks noGrp="1"/>
          </p:cNvSpPr>
          <p:nvPr>
            <p:ph type="body" sz="quarter" idx="10"/>
          </p:nvPr>
        </p:nvSpPr>
        <p:spPr>
          <a:xfrm>
            <a:off x="1219200" y="3958486"/>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9" name="Text Placeholder 4">
            <a:extLst>
              <a:ext uri="{FF2B5EF4-FFF2-40B4-BE49-F238E27FC236}">
                <a16:creationId xmlns:a16="http://schemas.microsoft.com/office/drawing/2014/main" id="{A436BE8D-92A0-4B66-A3AC-1764CDAC1C17}"/>
              </a:ext>
            </a:extLst>
          </p:cNvPr>
          <p:cNvSpPr>
            <a:spLocks noGrp="1"/>
          </p:cNvSpPr>
          <p:nvPr>
            <p:ph type="body" sz="quarter" idx="14"/>
          </p:nvPr>
        </p:nvSpPr>
        <p:spPr>
          <a:xfrm>
            <a:off x="1219199" y="4576719"/>
            <a:ext cx="9753600" cy="857923"/>
          </a:xfrm>
          <a:prstGeom prst="rect">
            <a:avLst/>
          </a:prstGeom>
        </p:spPr>
        <p:txBody>
          <a:bodyPr anchor="ctr"/>
          <a:lstStyle>
            <a:lvl1pPr marL="457200" indent="-457200" algn="l">
              <a:buFont typeface="Arial" panose="020B0604020202020204" pitchFamily="34" charset="0"/>
              <a:buChar char="•"/>
              <a:defRPr sz="20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42863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3059FDCD-B3CE-4996-897E-808EF7CDD1A9}"/>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5" name="Slide Number Placeholder 7">
            <a:extLst>
              <a:ext uri="{FF2B5EF4-FFF2-40B4-BE49-F238E27FC236}">
                <a16:creationId xmlns:a16="http://schemas.microsoft.com/office/drawing/2014/main" id="{04553DDF-9F80-4037-8AE1-24741E5BE4CB}"/>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7" name="Text Placeholder 4">
            <a:extLst>
              <a:ext uri="{FF2B5EF4-FFF2-40B4-BE49-F238E27FC236}">
                <a16:creationId xmlns:a16="http://schemas.microsoft.com/office/drawing/2014/main" id="{6E9E325A-1636-48EB-83BD-159E8A5B01A5}"/>
              </a:ext>
            </a:extLst>
          </p:cNvPr>
          <p:cNvSpPr>
            <a:spLocks noGrp="1"/>
          </p:cNvSpPr>
          <p:nvPr>
            <p:ph type="body" sz="quarter" idx="10"/>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9" name="Text Placeholder 4">
            <a:extLst>
              <a:ext uri="{FF2B5EF4-FFF2-40B4-BE49-F238E27FC236}">
                <a16:creationId xmlns:a16="http://schemas.microsoft.com/office/drawing/2014/main" id="{DB79A688-D0C2-408F-9F3A-259A27A9D6B7}"/>
              </a:ext>
            </a:extLst>
          </p:cNvPr>
          <p:cNvSpPr>
            <a:spLocks noGrp="1"/>
          </p:cNvSpPr>
          <p:nvPr>
            <p:ph type="body" sz="quarter" idx="11"/>
          </p:nvPr>
        </p:nvSpPr>
        <p:spPr>
          <a:xfrm>
            <a:off x="1219200" y="1945663"/>
            <a:ext cx="9753600" cy="533400"/>
          </a:xfrm>
          <a:prstGeom prst="rect">
            <a:avLst/>
          </a:prstGeom>
        </p:spPr>
        <p:txBody>
          <a:bodyPr anchor="ctr"/>
          <a:lstStyle>
            <a:lvl1pPr marL="457200" indent="-457200" algn="l">
              <a:buFont typeface="Arial" panose="020B0604020202020204" pitchFamily="34" charset="0"/>
              <a:buChar char="•"/>
              <a:defRPr sz="28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19930965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863" y="335829"/>
            <a:ext cx="11142274" cy="616695"/>
          </a:xfrm>
        </p:spPr>
        <p:txBody>
          <a:bodyPr/>
          <a:lstStyle>
            <a:lvl1pPr>
              <a:defRPr sz="3984" b="1" cap="all" baseline="0">
                <a:latin typeface="+mn-lt"/>
              </a:defRPr>
            </a:lvl1pPr>
          </a:lstStyle>
          <a:p>
            <a:r>
              <a:rPr lang="en-US"/>
              <a:t>Click to edit Master title style</a:t>
            </a:r>
            <a:endParaRPr lang="en-US" dirty="0"/>
          </a:p>
        </p:txBody>
      </p:sp>
      <p:sp>
        <p:nvSpPr>
          <p:cNvPr id="4" name="bk object 16">
            <a:extLst>
              <a:ext uri="{FF2B5EF4-FFF2-40B4-BE49-F238E27FC236}">
                <a16:creationId xmlns:a16="http://schemas.microsoft.com/office/drawing/2014/main" id="{F4BB0D96-9D41-4F38-B828-BEF25678193F}"/>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5" name="Slide Number Placeholder 7">
            <a:extLst>
              <a:ext uri="{FF2B5EF4-FFF2-40B4-BE49-F238E27FC236}">
                <a16:creationId xmlns:a16="http://schemas.microsoft.com/office/drawing/2014/main" id="{76F87212-7D97-4EEF-874C-23DF1F5BF566}"/>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39241324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658809" y="692149"/>
            <a:ext cx="5437189" cy="54737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854BC80C-15BE-4E56-8538-8A4672C1257E}"/>
              </a:ext>
            </a:extLst>
          </p:cNvPr>
          <p:cNvSpPr/>
          <p:nvPr userDrawn="1"/>
        </p:nvSpPr>
        <p:spPr>
          <a:xfrm>
            <a:off x="230989" y="6277392"/>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F6973ECC-46E7-4F9F-87E9-B4267C6AB4DE}"/>
              </a:ext>
            </a:extLst>
          </p:cNvPr>
          <p:cNvSpPr>
            <a:spLocks noGrp="1"/>
          </p:cNvSpPr>
          <p:nvPr>
            <p:ph type="sldNum" sz="quarter" idx="4"/>
          </p:nvPr>
        </p:nvSpPr>
        <p:spPr>
          <a:xfrm>
            <a:off x="299518" y="6299735"/>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
        <p:nvSpPr>
          <p:cNvPr id="5" name="bk object 16">
            <a:extLst>
              <a:ext uri="{FF2B5EF4-FFF2-40B4-BE49-F238E27FC236}">
                <a16:creationId xmlns:a16="http://schemas.microsoft.com/office/drawing/2014/main" id="{65486922-11C1-4430-831F-FB925A9DB78C}"/>
              </a:ext>
            </a:extLst>
          </p:cNvPr>
          <p:cNvSpPr/>
          <p:nvPr userDrawn="1"/>
        </p:nvSpPr>
        <p:spPr>
          <a:xfrm>
            <a:off x="230989" y="6277392"/>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82878C74-6D09-4124-B85C-8D48DFC23666}"/>
              </a:ext>
            </a:extLst>
          </p:cNvPr>
          <p:cNvSpPr txBox="1">
            <a:spLocks/>
          </p:cNvSpPr>
          <p:nvPr userDrawn="1"/>
        </p:nvSpPr>
        <p:spPr>
          <a:xfrm>
            <a:off x="299518" y="6299735"/>
            <a:ext cx="261796"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9D38104-7030-413F-A825-4028E7A1BE5A}" type="slidenum">
              <a:rPr lang="en-US" smtClean="0"/>
              <a:pPr/>
              <a:t>‹#›</a:t>
            </a:fld>
            <a:endParaRPr lang="en-US" dirty="0"/>
          </a:p>
        </p:txBody>
      </p:sp>
      <p:grpSp>
        <p:nvGrpSpPr>
          <p:cNvPr id="2" name="Group 1">
            <a:extLst>
              <a:ext uri="{FF2B5EF4-FFF2-40B4-BE49-F238E27FC236}">
                <a16:creationId xmlns:a16="http://schemas.microsoft.com/office/drawing/2014/main" id="{77688588-63D2-409F-B404-E3E90FD0AE8C}"/>
              </a:ext>
            </a:extLst>
          </p:cNvPr>
          <p:cNvGrpSpPr/>
          <p:nvPr userDrawn="1"/>
        </p:nvGrpSpPr>
        <p:grpSpPr>
          <a:xfrm>
            <a:off x="230989" y="6277392"/>
            <a:ext cx="412750" cy="414338"/>
            <a:chOff x="230989" y="6277392"/>
            <a:chExt cx="412750" cy="414338"/>
          </a:xfrm>
        </p:grpSpPr>
        <p:sp>
          <p:nvSpPr>
            <p:cNvPr id="7" name="bk object 16">
              <a:extLst>
                <a:ext uri="{FF2B5EF4-FFF2-40B4-BE49-F238E27FC236}">
                  <a16:creationId xmlns:a16="http://schemas.microsoft.com/office/drawing/2014/main" id="{B38926D4-A539-4DC2-A973-A847DA74E54C}"/>
                </a:ext>
              </a:extLst>
            </p:cNvPr>
            <p:cNvSpPr/>
            <p:nvPr userDrawn="1"/>
          </p:nvSpPr>
          <p:spPr>
            <a:xfrm>
              <a:off x="230989" y="6277392"/>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9" name="Slide Number Placeholder 7">
              <a:extLst>
                <a:ext uri="{FF2B5EF4-FFF2-40B4-BE49-F238E27FC236}">
                  <a16:creationId xmlns:a16="http://schemas.microsoft.com/office/drawing/2014/main" id="{DAED3374-DCE9-4391-8EA6-5F07C7356FE6}"/>
                </a:ext>
              </a:extLst>
            </p:cNvPr>
            <p:cNvSpPr txBox="1">
              <a:spLocks/>
            </p:cNvSpPr>
            <p:nvPr userDrawn="1"/>
          </p:nvSpPr>
          <p:spPr>
            <a:xfrm>
              <a:off x="299518" y="6299735"/>
              <a:ext cx="261796"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9D38104-7030-413F-A825-4028E7A1BE5A}" type="slidenum">
                <a:rPr lang="en-US" smtClean="0"/>
                <a:pPr/>
                <a:t>‹#›</a:t>
              </a:fld>
              <a:endParaRPr lang="en-US" dirty="0"/>
            </a:p>
          </p:txBody>
        </p:sp>
      </p:grpSp>
    </p:spTree>
    <p:extLst>
      <p:ext uri="{BB962C8B-B14F-4D97-AF65-F5344CB8AC3E}">
        <p14:creationId xmlns:p14="http://schemas.microsoft.com/office/powerpoint/2010/main" val="22172717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1" y="0"/>
            <a:ext cx="5459895"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3684103" y="692149"/>
            <a:ext cx="3604592" cy="54737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4" name="bk object 16">
            <a:extLst>
              <a:ext uri="{FF2B5EF4-FFF2-40B4-BE49-F238E27FC236}">
                <a16:creationId xmlns:a16="http://schemas.microsoft.com/office/drawing/2014/main" id="{A2D1E082-54DF-45AD-97B5-356FCF9ADD6D}"/>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5" name="Slide Number Placeholder 7">
            <a:extLst>
              <a:ext uri="{FF2B5EF4-FFF2-40B4-BE49-F238E27FC236}">
                <a16:creationId xmlns:a16="http://schemas.microsoft.com/office/drawing/2014/main" id="{826459E0-CE27-4883-A069-6E43A536C41B}"/>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101025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4602679" y="2199641"/>
            <a:ext cx="2509477" cy="2511258"/>
          </a:xfrm>
          <a:prstGeom prst="ellipse">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F2F1D3C4-299F-4C4A-A949-35A7C06C2BBB}"/>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BE753C6E-A5B5-45BE-B94D-514E02E84595}"/>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9928819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3006436"/>
            <a:ext cx="6096000" cy="3851564"/>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F7F0FBEC-790D-491E-92D8-FE6173E87425}"/>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8DD715E3-A13C-43E6-817F-EB2156B2E3FB}"/>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3129296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6095999" y="-1"/>
            <a:ext cx="3006435" cy="2905554"/>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9102436" y="2905555"/>
            <a:ext cx="3089564" cy="3952445"/>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4" name="bk object 16">
            <a:extLst>
              <a:ext uri="{FF2B5EF4-FFF2-40B4-BE49-F238E27FC236}">
                <a16:creationId xmlns:a16="http://schemas.microsoft.com/office/drawing/2014/main" id="{25DA129B-7ED7-48AD-8C34-F32D395C9806}"/>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5" name="Slide Number Placeholder 7">
            <a:extLst>
              <a:ext uri="{FF2B5EF4-FFF2-40B4-BE49-F238E27FC236}">
                <a16:creationId xmlns:a16="http://schemas.microsoft.com/office/drawing/2014/main" id="{52CEE575-CC83-462A-A2CD-C674A7B9049C}"/>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grpSp>
        <p:nvGrpSpPr>
          <p:cNvPr id="6" name="Group 5">
            <a:extLst>
              <a:ext uri="{FF2B5EF4-FFF2-40B4-BE49-F238E27FC236}">
                <a16:creationId xmlns:a16="http://schemas.microsoft.com/office/drawing/2014/main" id="{37F1A567-89AB-420D-A7D0-DAA29E1C1405}"/>
              </a:ext>
            </a:extLst>
          </p:cNvPr>
          <p:cNvGrpSpPr/>
          <p:nvPr userDrawn="1"/>
        </p:nvGrpSpPr>
        <p:grpSpPr>
          <a:xfrm>
            <a:off x="10413355" y="6265928"/>
            <a:ext cx="1548822" cy="530723"/>
            <a:chOff x="10413355" y="6265928"/>
            <a:chExt cx="1548822" cy="530723"/>
          </a:xfrm>
        </p:grpSpPr>
        <p:pic>
          <p:nvPicPr>
            <p:cNvPr id="7" name="Picture 6" descr="A picture containing logo&#10;&#10;Description automatically generated">
              <a:extLst>
                <a:ext uri="{FF2B5EF4-FFF2-40B4-BE49-F238E27FC236}">
                  <a16:creationId xmlns:a16="http://schemas.microsoft.com/office/drawing/2014/main" id="{61DDF0C0-FCC6-4DB1-BD7A-3E2D556EACDA}"/>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514459" y="6265928"/>
              <a:ext cx="1245992" cy="284501"/>
            </a:xfrm>
            <a:prstGeom prst="rect">
              <a:avLst/>
            </a:prstGeom>
          </p:spPr>
        </p:pic>
        <p:sp>
          <p:nvSpPr>
            <p:cNvPr id="10" name="Rectangle 9">
              <a:extLst>
                <a:ext uri="{FF2B5EF4-FFF2-40B4-BE49-F238E27FC236}">
                  <a16:creationId xmlns:a16="http://schemas.microsoft.com/office/drawing/2014/main" id="{6D86CF4A-1EBB-4D94-90EC-46448320DF0A}"/>
                </a:ext>
              </a:extLst>
            </p:cNvPr>
            <p:cNvSpPr/>
            <p:nvPr/>
          </p:nvSpPr>
          <p:spPr>
            <a:xfrm>
              <a:off x="10413355" y="6550430"/>
              <a:ext cx="1548822"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a:t>
              </a:r>
            </a:p>
          </p:txBody>
        </p:sp>
      </p:grpSp>
    </p:spTree>
    <p:extLst>
      <p:ext uri="{BB962C8B-B14F-4D97-AF65-F5344CB8AC3E}">
        <p14:creationId xmlns:p14="http://schemas.microsoft.com/office/powerpoint/2010/main" val="22819363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2" y="0"/>
            <a:ext cx="3945467"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4654EAEC-CBC6-498F-8413-8C697B79395A}"/>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EE9A60F8-5A83-4C29-AD3D-9F204CFAB691}"/>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24280808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6095999" y="0"/>
            <a:ext cx="3741715"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0FC9D4FD-A954-4313-83E3-1B50736C1B7F}"/>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977884D6-FCEA-43B4-B167-CADD7B61AC4F}"/>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19067265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0"/>
            <a:ext cx="7225990"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ACBE5627-DDCB-4F11-A594-7D4007B0C610}"/>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3618ECC0-0225-4614-B07E-05EFB7C2B5C3}"/>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2181512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0"/>
            <a:ext cx="5586648" cy="3975652"/>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5751442" y="0"/>
            <a:ext cx="3137881"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0" name="Picture Placeholder 7">
            <a:extLst>
              <a:ext uri="{FF2B5EF4-FFF2-40B4-BE49-F238E27FC236}">
                <a16:creationId xmlns:a16="http://schemas.microsoft.com/office/drawing/2014/main" id="{BBF89A10-B5A6-7F50-67C8-E4C735DAD84D}"/>
              </a:ext>
            </a:extLst>
          </p:cNvPr>
          <p:cNvSpPr>
            <a:spLocks noGrp="1"/>
          </p:cNvSpPr>
          <p:nvPr>
            <p:ph type="pic" sz="quarter" idx="12" hasCustomPrompt="1"/>
          </p:nvPr>
        </p:nvSpPr>
        <p:spPr>
          <a:xfrm>
            <a:off x="9054118" y="0"/>
            <a:ext cx="3137881"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5" name="bk object 16">
            <a:extLst>
              <a:ext uri="{FF2B5EF4-FFF2-40B4-BE49-F238E27FC236}">
                <a16:creationId xmlns:a16="http://schemas.microsoft.com/office/drawing/2014/main" id="{A62A829A-DFEA-4FC6-9010-105B897620D3}"/>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A133A8A4-BF30-4690-BB12-D6B6180DD646}"/>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grpSp>
        <p:nvGrpSpPr>
          <p:cNvPr id="7" name="Group 6">
            <a:extLst>
              <a:ext uri="{FF2B5EF4-FFF2-40B4-BE49-F238E27FC236}">
                <a16:creationId xmlns:a16="http://schemas.microsoft.com/office/drawing/2014/main" id="{6DB32C84-3811-45EA-A64C-F9B0FC2489B1}"/>
              </a:ext>
            </a:extLst>
          </p:cNvPr>
          <p:cNvGrpSpPr/>
          <p:nvPr userDrawn="1"/>
        </p:nvGrpSpPr>
        <p:grpSpPr>
          <a:xfrm>
            <a:off x="10413355" y="6265928"/>
            <a:ext cx="1548822" cy="530723"/>
            <a:chOff x="10413355" y="6265928"/>
            <a:chExt cx="1548822" cy="530723"/>
          </a:xfrm>
        </p:grpSpPr>
        <p:pic>
          <p:nvPicPr>
            <p:cNvPr id="11" name="Picture 10" descr="A picture containing logo&#10;&#10;Description automatically generated">
              <a:extLst>
                <a:ext uri="{FF2B5EF4-FFF2-40B4-BE49-F238E27FC236}">
                  <a16:creationId xmlns:a16="http://schemas.microsoft.com/office/drawing/2014/main" id="{58E059FD-8B3E-4452-8DBB-3E82D1100C6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514459" y="6265928"/>
              <a:ext cx="1245992" cy="284501"/>
            </a:xfrm>
            <a:prstGeom prst="rect">
              <a:avLst/>
            </a:prstGeom>
          </p:spPr>
        </p:pic>
        <p:sp>
          <p:nvSpPr>
            <p:cNvPr id="12" name="Rectangle 11">
              <a:extLst>
                <a:ext uri="{FF2B5EF4-FFF2-40B4-BE49-F238E27FC236}">
                  <a16:creationId xmlns:a16="http://schemas.microsoft.com/office/drawing/2014/main" id="{501BA693-ED33-45C5-8839-CE6A2AF8E4A1}"/>
                </a:ext>
              </a:extLst>
            </p:cNvPr>
            <p:cNvSpPr/>
            <p:nvPr/>
          </p:nvSpPr>
          <p:spPr>
            <a:xfrm>
              <a:off x="10413355" y="6550430"/>
              <a:ext cx="1548822"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a:t>
              </a:r>
            </a:p>
          </p:txBody>
        </p:sp>
      </p:grpSp>
    </p:spTree>
    <p:extLst>
      <p:ext uri="{BB962C8B-B14F-4D97-AF65-F5344CB8AC3E}">
        <p14:creationId xmlns:p14="http://schemas.microsoft.com/office/powerpoint/2010/main" val="177413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5" name="bk object 16">
            <a:extLst>
              <a:ext uri="{FF2B5EF4-FFF2-40B4-BE49-F238E27FC236}">
                <a16:creationId xmlns:a16="http://schemas.microsoft.com/office/drawing/2014/main" id="{B3AFD32C-2483-48DC-8A6E-06D6E4016F6E}"/>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81302AE4-0D71-4EEE-8B80-E5CCD977564C}"/>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EC169DDF-F13F-45FA-9471-798858C27418}"/>
              </a:ext>
            </a:extLst>
          </p:cNvPr>
          <p:cNvSpPr>
            <a:spLocks noGrp="1"/>
          </p:cNvSpPr>
          <p:nvPr>
            <p:ph type="body" sz="quarter" idx="10"/>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1" name="Text Placeholder 4">
            <a:extLst>
              <a:ext uri="{FF2B5EF4-FFF2-40B4-BE49-F238E27FC236}">
                <a16:creationId xmlns:a16="http://schemas.microsoft.com/office/drawing/2014/main" id="{35C9F8F8-3EE9-4A0F-8843-8505ECD18060}"/>
              </a:ext>
            </a:extLst>
          </p:cNvPr>
          <p:cNvSpPr>
            <a:spLocks noGrp="1"/>
          </p:cNvSpPr>
          <p:nvPr>
            <p:ph type="body" sz="quarter" idx="11"/>
          </p:nvPr>
        </p:nvSpPr>
        <p:spPr>
          <a:xfrm>
            <a:off x="1693650" y="1945663"/>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
        <p:nvSpPr>
          <p:cNvPr id="12" name="Text Placeholder 4">
            <a:extLst>
              <a:ext uri="{FF2B5EF4-FFF2-40B4-BE49-F238E27FC236}">
                <a16:creationId xmlns:a16="http://schemas.microsoft.com/office/drawing/2014/main" id="{68A7C794-5AE4-4481-A23F-A8C23CA519D2}"/>
              </a:ext>
            </a:extLst>
          </p:cNvPr>
          <p:cNvSpPr>
            <a:spLocks noGrp="1"/>
          </p:cNvSpPr>
          <p:nvPr>
            <p:ph type="body" sz="quarter" idx="12"/>
          </p:nvPr>
        </p:nvSpPr>
        <p:spPr>
          <a:xfrm>
            <a:off x="6556069" y="1934163"/>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17749770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0"/>
            <a:ext cx="6096000" cy="6858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557087BA-C550-488A-B850-2E1B0CC2DB5C}"/>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221E7D4B-4F0D-4CAF-836A-9690BF0BA834}"/>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13542123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0" y="0"/>
            <a:ext cx="12192000" cy="34290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63BDAADA-EB93-45E4-A447-347D7E11ED90}"/>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0665A4B2-289B-4D4B-981B-091338A30113}"/>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8030508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bk object 16">
            <a:extLst>
              <a:ext uri="{FF2B5EF4-FFF2-40B4-BE49-F238E27FC236}">
                <a16:creationId xmlns:a16="http://schemas.microsoft.com/office/drawing/2014/main" id="{8B70FD11-D105-46F8-8C3A-10D6B1E8F312}"/>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3" name="Slide Number Placeholder 7">
            <a:extLst>
              <a:ext uri="{FF2B5EF4-FFF2-40B4-BE49-F238E27FC236}">
                <a16:creationId xmlns:a16="http://schemas.microsoft.com/office/drawing/2014/main" id="{B2C640C3-1582-4C34-8275-4AFF0506048E}"/>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2964899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8568055" y="1073135"/>
            <a:ext cx="2351616" cy="4935779"/>
          </a:xfrm>
          <a:prstGeom prst="roundRect">
            <a:avLst>
              <a:gd name="adj" fmla="val 9554"/>
            </a:avLst>
          </a:prstGeom>
          <a:solidFill>
            <a:schemeClr val="bg1">
              <a:lumMod val="85000"/>
            </a:schemeClr>
          </a:solidFill>
        </p:spPr>
        <p:txBody>
          <a:bodyPr/>
          <a:lstStyle>
            <a:lvl1pPr marL="0" indent="0">
              <a:buNone/>
              <a:defRPr sz="1600"/>
            </a:lvl1pPr>
          </a:lstStyle>
          <a:p>
            <a:r>
              <a:rPr lang="en-US" dirty="0"/>
              <a:t>Image placeholder</a:t>
            </a:r>
          </a:p>
        </p:txBody>
      </p:sp>
      <p:sp>
        <p:nvSpPr>
          <p:cNvPr id="3" name="bk object 16">
            <a:extLst>
              <a:ext uri="{FF2B5EF4-FFF2-40B4-BE49-F238E27FC236}">
                <a16:creationId xmlns:a16="http://schemas.microsoft.com/office/drawing/2014/main" id="{10EBB466-1AAF-490F-AA52-98394D3CD982}"/>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4" name="Slide Number Placeholder 7">
            <a:extLst>
              <a:ext uri="{FF2B5EF4-FFF2-40B4-BE49-F238E27FC236}">
                <a16:creationId xmlns:a16="http://schemas.microsoft.com/office/drawing/2014/main" id="{22EBCA40-B1CB-43AE-8F5F-787AED281FBC}"/>
              </a:ext>
            </a:extLst>
          </p:cNvPr>
          <p:cNvSpPr>
            <a:spLocks noGrp="1"/>
          </p:cNvSpPr>
          <p:nvPr>
            <p:ph type="sldNum" sz="quarter" idx="4"/>
          </p:nvPr>
        </p:nvSpPr>
        <p:spPr>
          <a:xfrm>
            <a:off x="299518" y="6290682"/>
            <a:ext cx="261796" cy="365125"/>
          </a:xfrm>
          <a:prstGeom prst="rect">
            <a:avLst/>
          </a:prstGeom>
        </p:spPr>
        <p:txBody>
          <a:bodyPr vert="horz" lIns="91440" tIns="45720" rIns="91440" bIns="45720" rtlCol="0" anchor="ctr"/>
          <a:lstStyle>
            <a:lvl1pPr algn="r">
              <a:defRPr sz="900">
                <a:solidFill>
                  <a:schemeClr val="bg1"/>
                </a:solidFill>
              </a:defRPr>
            </a:lvl1pPr>
          </a:lstStyle>
          <a:p>
            <a:fld id="{F9D38104-7030-413F-A825-4028E7A1BE5A}" type="slidenum">
              <a:rPr lang="en-US" smtClean="0"/>
              <a:pPr/>
              <a:t>‹#›</a:t>
            </a:fld>
            <a:endParaRPr lang="en-US" dirty="0"/>
          </a:p>
        </p:txBody>
      </p:sp>
    </p:spTree>
    <p:extLst>
      <p:ext uri="{BB962C8B-B14F-4D97-AF65-F5344CB8AC3E}">
        <p14:creationId xmlns:p14="http://schemas.microsoft.com/office/powerpoint/2010/main" val="192785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5" name="bk object 16">
            <a:extLst>
              <a:ext uri="{FF2B5EF4-FFF2-40B4-BE49-F238E27FC236}">
                <a16:creationId xmlns:a16="http://schemas.microsoft.com/office/drawing/2014/main" id="{B3AFD32C-2483-48DC-8A6E-06D6E4016F6E}"/>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6" name="Slide Number Placeholder 7">
            <a:extLst>
              <a:ext uri="{FF2B5EF4-FFF2-40B4-BE49-F238E27FC236}">
                <a16:creationId xmlns:a16="http://schemas.microsoft.com/office/drawing/2014/main" id="{81302AE4-0D71-4EEE-8B80-E5CCD977564C}"/>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9" name="Text Placeholder 4">
            <a:extLst>
              <a:ext uri="{FF2B5EF4-FFF2-40B4-BE49-F238E27FC236}">
                <a16:creationId xmlns:a16="http://schemas.microsoft.com/office/drawing/2014/main" id="{EC169DDF-F13F-45FA-9471-798858C27418}"/>
              </a:ext>
            </a:extLst>
          </p:cNvPr>
          <p:cNvSpPr>
            <a:spLocks noGrp="1"/>
          </p:cNvSpPr>
          <p:nvPr>
            <p:ph type="body" sz="quarter" idx="10"/>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7" name="Text Placeholder 4">
            <a:extLst>
              <a:ext uri="{FF2B5EF4-FFF2-40B4-BE49-F238E27FC236}">
                <a16:creationId xmlns:a16="http://schemas.microsoft.com/office/drawing/2014/main" id="{3D85F479-6BE8-4521-9E40-D0823EF820C8}"/>
              </a:ext>
            </a:extLst>
          </p:cNvPr>
          <p:cNvSpPr>
            <a:spLocks noGrp="1"/>
          </p:cNvSpPr>
          <p:nvPr>
            <p:ph type="body" sz="quarter" idx="11"/>
          </p:nvPr>
        </p:nvSpPr>
        <p:spPr>
          <a:xfrm>
            <a:off x="1219200" y="1919784"/>
            <a:ext cx="9753600" cy="533400"/>
          </a:xfrm>
          <a:prstGeom prst="rect">
            <a:avLst/>
          </a:prstGeom>
        </p:spPr>
        <p:txBody>
          <a:bodyPr anchor="ctr"/>
          <a:lstStyle>
            <a:lvl1pPr marL="0" indent="0" algn="ctr">
              <a:buFont typeface="Arial" panose="020B0604020202020204" pitchFamily="34" charset="0"/>
              <a:buNone/>
              <a:defRPr sz="2800" b="0">
                <a:solidFill>
                  <a:srgbClr val="003E7E"/>
                </a:solidFill>
                <a:latin typeface="+mn-lt"/>
              </a:defRPr>
            </a:lvl1pPr>
          </a:lstStyle>
          <a:p>
            <a:pPr lvl="0"/>
            <a:endParaRPr lang="id-ID" dirty="0"/>
          </a:p>
        </p:txBody>
      </p:sp>
      <p:sp>
        <p:nvSpPr>
          <p:cNvPr id="8" name="Text Placeholder 4">
            <a:extLst>
              <a:ext uri="{FF2B5EF4-FFF2-40B4-BE49-F238E27FC236}">
                <a16:creationId xmlns:a16="http://schemas.microsoft.com/office/drawing/2014/main" id="{D509B8A2-0721-4469-89C9-973C6C8C17AA}"/>
              </a:ext>
            </a:extLst>
          </p:cNvPr>
          <p:cNvSpPr>
            <a:spLocks noGrp="1"/>
          </p:cNvSpPr>
          <p:nvPr>
            <p:ph type="body" sz="quarter" idx="12"/>
          </p:nvPr>
        </p:nvSpPr>
        <p:spPr>
          <a:xfrm>
            <a:off x="1219200" y="2876912"/>
            <a:ext cx="3818626" cy="823416"/>
          </a:xfrm>
          <a:prstGeom prst="rect">
            <a:avLst/>
          </a:prstGeom>
        </p:spPr>
        <p:txBody>
          <a:bodyPr anchor="ctr"/>
          <a:lstStyle>
            <a:lvl1pPr marL="457200" indent="-457200" algn="l">
              <a:buFont typeface="Arial" panose="020B0604020202020204" pitchFamily="34" charset="0"/>
              <a:buChar char="•"/>
              <a:defRPr sz="2000" b="0">
                <a:solidFill>
                  <a:srgbClr val="003E7E"/>
                </a:solidFill>
                <a:latin typeface="+mn-lt"/>
              </a:defRPr>
            </a:lvl1pPr>
          </a:lstStyle>
          <a:p>
            <a:pPr lvl="0"/>
            <a:endParaRPr lang="id-ID" dirty="0"/>
          </a:p>
        </p:txBody>
      </p:sp>
      <p:sp>
        <p:nvSpPr>
          <p:cNvPr id="10" name="Text Placeholder 4">
            <a:extLst>
              <a:ext uri="{FF2B5EF4-FFF2-40B4-BE49-F238E27FC236}">
                <a16:creationId xmlns:a16="http://schemas.microsoft.com/office/drawing/2014/main" id="{625DD425-28BD-431D-8F04-119C196022A7}"/>
              </a:ext>
            </a:extLst>
          </p:cNvPr>
          <p:cNvSpPr>
            <a:spLocks noGrp="1"/>
          </p:cNvSpPr>
          <p:nvPr>
            <p:ph type="body" sz="quarter" idx="13"/>
          </p:nvPr>
        </p:nvSpPr>
        <p:spPr>
          <a:xfrm>
            <a:off x="6481313" y="2876912"/>
            <a:ext cx="3818626" cy="823416"/>
          </a:xfrm>
          <a:prstGeom prst="rect">
            <a:avLst/>
          </a:prstGeom>
        </p:spPr>
        <p:txBody>
          <a:bodyPr anchor="ctr"/>
          <a:lstStyle>
            <a:lvl1pPr marL="457200" indent="-457200" algn="l">
              <a:buFont typeface="Arial" panose="020B0604020202020204" pitchFamily="34" charset="0"/>
              <a:buChar char="•"/>
              <a:defRPr sz="20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176950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3059FDCD-B3CE-4996-897E-808EF7CDD1A9}"/>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5" name="Slide Number Placeholder 7">
            <a:extLst>
              <a:ext uri="{FF2B5EF4-FFF2-40B4-BE49-F238E27FC236}">
                <a16:creationId xmlns:a16="http://schemas.microsoft.com/office/drawing/2014/main" id="{04553DDF-9F80-4037-8AE1-24741E5BE4CB}"/>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7" name="Text Placeholder 4">
            <a:extLst>
              <a:ext uri="{FF2B5EF4-FFF2-40B4-BE49-F238E27FC236}">
                <a16:creationId xmlns:a16="http://schemas.microsoft.com/office/drawing/2014/main" id="{6E9E325A-1636-48EB-83BD-159E8A5B01A5}"/>
              </a:ext>
            </a:extLst>
          </p:cNvPr>
          <p:cNvSpPr>
            <a:spLocks noGrp="1"/>
          </p:cNvSpPr>
          <p:nvPr>
            <p:ph type="body" sz="quarter" idx="10"/>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9" name="Text Placeholder 4">
            <a:extLst>
              <a:ext uri="{FF2B5EF4-FFF2-40B4-BE49-F238E27FC236}">
                <a16:creationId xmlns:a16="http://schemas.microsoft.com/office/drawing/2014/main" id="{DB79A688-D0C2-408F-9F3A-259A27A9D6B7}"/>
              </a:ext>
            </a:extLst>
          </p:cNvPr>
          <p:cNvSpPr>
            <a:spLocks noGrp="1"/>
          </p:cNvSpPr>
          <p:nvPr>
            <p:ph type="body" sz="quarter" idx="11"/>
          </p:nvPr>
        </p:nvSpPr>
        <p:spPr>
          <a:xfrm>
            <a:off x="1219200" y="1945663"/>
            <a:ext cx="9753600" cy="533400"/>
          </a:xfrm>
          <a:prstGeom prst="rect">
            <a:avLst/>
          </a:prstGeom>
        </p:spPr>
        <p:txBody>
          <a:bodyPr anchor="ctr"/>
          <a:lstStyle>
            <a:lvl1pPr marL="0" indent="0" algn="l">
              <a:buFont typeface="Arial" panose="020B0604020202020204" pitchFamily="34" charset="0"/>
              <a:buNone/>
              <a:defRPr sz="2800" b="1">
                <a:solidFill>
                  <a:srgbClr val="003E7E"/>
                </a:solidFill>
                <a:latin typeface="+mn-lt"/>
              </a:defRPr>
            </a:lvl1pPr>
          </a:lstStyle>
          <a:p>
            <a:pPr lvl="0"/>
            <a:endParaRPr lang="id-ID" dirty="0"/>
          </a:p>
        </p:txBody>
      </p:sp>
      <p:sp>
        <p:nvSpPr>
          <p:cNvPr id="6" name="Text Placeholder 4">
            <a:extLst>
              <a:ext uri="{FF2B5EF4-FFF2-40B4-BE49-F238E27FC236}">
                <a16:creationId xmlns:a16="http://schemas.microsoft.com/office/drawing/2014/main" id="{28FA3B9F-A451-4EE6-B734-122A7CBE1874}"/>
              </a:ext>
            </a:extLst>
          </p:cNvPr>
          <p:cNvSpPr>
            <a:spLocks noGrp="1"/>
          </p:cNvSpPr>
          <p:nvPr>
            <p:ph type="body" sz="quarter" idx="12"/>
          </p:nvPr>
        </p:nvSpPr>
        <p:spPr>
          <a:xfrm>
            <a:off x="1371600" y="2736418"/>
            <a:ext cx="9753600" cy="533400"/>
          </a:xfrm>
          <a:prstGeom prst="rect">
            <a:avLst/>
          </a:prstGeom>
        </p:spPr>
        <p:txBody>
          <a:bodyPr anchor="ctr"/>
          <a:lstStyle>
            <a:lvl1pPr marL="457200" indent="-457200" algn="l">
              <a:buFont typeface="Arial" panose="020B0604020202020204" pitchFamily="34" charset="0"/>
              <a:buChar char="•"/>
              <a:defRPr sz="28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239237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3059FDCD-B3CE-4996-897E-808EF7CDD1A9}"/>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5" name="Slide Number Placeholder 7">
            <a:extLst>
              <a:ext uri="{FF2B5EF4-FFF2-40B4-BE49-F238E27FC236}">
                <a16:creationId xmlns:a16="http://schemas.microsoft.com/office/drawing/2014/main" id="{04553DDF-9F80-4037-8AE1-24741E5BE4CB}"/>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7" name="Text Placeholder 4">
            <a:extLst>
              <a:ext uri="{FF2B5EF4-FFF2-40B4-BE49-F238E27FC236}">
                <a16:creationId xmlns:a16="http://schemas.microsoft.com/office/drawing/2014/main" id="{6E9E325A-1636-48EB-83BD-159E8A5B01A5}"/>
              </a:ext>
            </a:extLst>
          </p:cNvPr>
          <p:cNvSpPr>
            <a:spLocks noGrp="1"/>
          </p:cNvSpPr>
          <p:nvPr>
            <p:ph type="body" sz="quarter" idx="10"/>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6" name="Text Placeholder 4">
            <a:extLst>
              <a:ext uri="{FF2B5EF4-FFF2-40B4-BE49-F238E27FC236}">
                <a16:creationId xmlns:a16="http://schemas.microsoft.com/office/drawing/2014/main" id="{2D014498-073D-4197-8002-FD3AA41133AB}"/>
              </a:ext>
            </a:extLst>
          </p:cNvPr>
          <p:cNvSpPr>
            <a:spLocks noGrp="1"/>
          </p:cNvSpPr>
          <p:nvPr>
            <p:ph type="body" sz="quarter" idx="11"/>
          </p:nvPr>
        </p:nvSpPr>
        <p:spPr>
          <a:xfrm>
            <a:off x="1219200" y="1945663"/>
            <a:ext cx="3818626" cy="823416"/>
          </a:xfrm>
          <a:prstGeom prst="rect">
            <a:avLst/>
          </a:prstGeom>
        </p:spPr>
        <p:txBody>
          <a:bodyPr anchor="ctr"/>
          <a:lstStyle>
            <a:lvl1pPr marL="457200" indent="-457200" algn="l">
              <a:buFont typeface="Arial" panose="020B0604020202020204" pitchFamily="34" charset="0"/>
              <a:buChar char="•"/>
              <a:defRPr sz="28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641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951623" y="2309812"/>
            <a:ext cx="2236788" cy="2738197"/>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9" name="Picture Placeholder 7">
            <a:extLst>
              <a:ext uri="{FF2B5EF4-FFF2-40B4-BE49-F238E27FC236}">
                <a16:creationId xmlns:a16="http://schemas.microsoft.com/office/drawing/2014/main" id="{AD207A5D-8921-F3D9-43CB-A74406B15EA6}"/>
              </a:ext>
            </a:extLst>
          </p:cNvPr>
          <p:cNvSpPr>
            <a:spLocks noGrp="1"/>
          </p:cNvSpPr>
          <p:nvPr>
            <p:ph type="pic" sz="quarter" idx="11" hasCustomPrompt="1"/>
          </p:nvPr>
        </p:nvSpPr>
        <p:spPr>
          <a:xfrm>
            <a:off x="3623907" y="2323305"/>
            <a:ext cx="2236788" cy="2738197"/>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0" name="Picture Placeholder 7">
            <a:extLst>
              <a:ext uri="{FF2B5EF4-FFF2-40B4-BE49-F238E27FC236}">
                <a16:creationId xmlns:a16="http://schemas.microsoft.com/office/drawing/2014/main" id="{BBF89A10-B5A6-7F50-67C8-E4C735DAD84D}"/>
              </a:ext>
            </a:extLst>
          </p:cNvPr>
          <p:cNvSpPr>
            <a:spLocks noGrp="1"/>
          </p:cNvSpPr>
          <p:nvPr>
            <p:ph type="pic" sz="quarter" idx="12" hasCustomPrompt="1"/>
          </p:nvPr>
        </p:nvSpPr>
        <p:spPr>
          <a:xfrm>
            <a:off x="6296191" y="2323304"/>
            <a:ext cx="2236788" cy="2738197"/>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1" name="Picture Placeholder 7">
            <a:extLst>
              <a:ext uri="{FF2B5EF4-FFF2-40B4-BE49-F238E27FC236}">
                <a16:creationId xmlns:a16="http://schemas.microsoft.com/office/drawing/2014/main" id="{829835B3-A8E6-E817-089E-F0C1AA7F915B}"/>
              </a:ext>
            </a:extLst>
          </p:cNvPr>
          <p:cNvSpPr>
            <a:spLocks noGrp="1"/>
          </p:cNvSpPr>
          <p:nvPr>
            <p:ph type="pic" sz="quarter" idx="13" hasCustomPrompt="1"/>
          </p:nvPr>
        </p:nvSpPr>
        <p:spPr>
          <a:xfrm>
            <a:off x="8970603" y="2323303"/>
            <a:ext cx="2236788" cy="2738197"/>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6" name="bk object 16">
            <a:extLst>
              <a:ext uri="{FF2B5EF4-FFF2-40B4-BE49-F238E27FC236}">
                <a16:creationId xmlns:a16="http://schemas.microsoft.com/office/drawing/2014/main" id="{4135467F-5939-4BB5-97DC-554269245E1A}"/>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7" name="Slide Number Placeholder 7">
            <a:extLst>
              <a:ext uri="{FF2B5EF4-FFF2-40B4-BE49-F238E27FC236}">
                <a16:creationId xmlns:a16="http://schemas.microsoft.com/office/drawing/2014/main" id="{FA6A6E16-951B-4053-BFBE-4FE6C89A1841}"/>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3" name="Text Placeholder 4">
            <a:extLst>
              <a:ext uri="{FF2B5EF4-FFF2-40B4-BE49-F238E27FC236}">
                <a16:creationId xmlns:a16="http://schemas.microsoft.com/office/drawing/2014/main" id="{9A6443A7-C517-4F63-8E1B-324A51D5485A}"/>
              </a:ext>
            </a:extLst>
          </p:cNvPr>
          <p:cNvSpPr>
            <a:spLocks noGrp="1"/>
          </p:cNvSpPr>
          <p:nvPr>
            <p:ph type="body" sz="quarter" idx="14"/>
          </p:nvPr>
        </p:nvSpPr>
        <p:spPr>
          <a:xfrm>
            <a:off x="1219200" y="611444"/>
            <a:ext cx="9753600" cy="533400"/>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4" name="Text Placeholder 4">
            <a:extLst>
              <a:ext uri="{FF2B5EF4-FFF2-40B4-BE49-F238E27FC236}">
                <a16:creationId xmlns:a16="http://schemas.microsoft.com/office/drawing/2014/main" id="{F6D44DED-8794-45F8-928B-3E28056DBED9}"/>
              </a:ext>
            </a:extLst>
          </p:cNvPr>
          <p:cNvSpPr>
            <a:spLocks noGrp="1"/>
          </p:cNvSpPr>
          <p:nvPr>
            <p:ph type="body" sz="quarter" idx="15"/>
          </p:nvPr>
        </p:nvSpPr>
        <p:spPr>
          <a:xfrm>
            <a:off x="951623" y="5223700"/>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
        <p:nvSpPr>
          <p:cNvPr id="15" name="Text Placeholder 4">
            <a:extLst>
              <a:ext uri="{FF2B5EF4-FFF2-40B4-BE49-F238E27FC236}">
                <a16:creationId xmlns:a16="http://schemas.microsoft.com/office/drawing/2014/main" id="{B5687A51-2F17-4C28-A222-C045C55B31B4}"/>
              </a:ext>
            </a:extLst>
          </p:cNvPr>
          <p:cNvSpPr>
            <a:spLocks noGrp="1"/>
          </p:cNvSpPr>
          <p:nvPr>
            <p:ph type="body" sz="quarter" idx="16"/>
          </p:nvPr>
        </p:nvSpPr>
        <p:spPr>
          <a:xfrm>
            <a:off x="3640177" y="5220825"/>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
        <p:nvSpPr>
          <p:cNvPr id="16" name="Text Placeholder 4">
            <a:extLst>
              <a:ext uri="{FF2B5EF4-FFF2-40B4-BE49-F238E27FC236}">
                <a16:creationId xmlns:a16="http://schemas.microsoft.com/office/drawing/2014/main" id="{3B04B8EB-C0AA-42C9-9034-681620874A4B}"/>
              </a:ext>
            </a:extLst>
          </p:cNvPr>
          <p:cNvSpPr>
            <a:spLocks noGrp="1"/>
          </p:cNvSpPr>
          <p:nvPr>
            <p:ph type="body" sz="quarter" idx="17"/>
          </p:nvPr>
        </p:nvSpPr>
        <p:spPr>
          <a:xfrm>
            <a:off x="6314373" y="5229450"/>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
        <p:nvSpPr>
          <p:cNvPr id="17" name="Text Placeholder 4">
            <a:extLst>
              <a:ext uri="{FF2B5EF4-FFF2-40B4-BE49-F238E27FC236}">
                <a16:creationId xmlns:a16="http://schemas.microsoft.com/office/drawing/2014/main" id="{A7C4BE2C-2E40-4329-829B-5B9CF9B9F7DE}"/>
              </a:ext>
            </a:extLst>
          </p:cNvPr>
          <p:cNvSpPr>
            <a:spLocks noGrp="1"/>
          </p:cNvSpPr>
          <p:nvPr>
            <p:ph type="body" sz="quarter" idx="18"/>
          </p:nvPr>
        </p:nvSpPr>
        <p:spPr>
          <a:xfrm>
            <a:off x="9002927" y="5226575"/>
            <a:ext cx="2236788" cy="533400"/>
          </a:xfrm>
          <a:prstGeom prst="rect">
            <a:avLst/>
          </a:prstGeom>
        </p:spPr>
        <p:txBody>
          <a:bodyPr anchor="ctr"/>
          <a:lstStyle>
            <a:lvl1pPr marL="0" indent="0" algn="ctr">
              <a:buFont typeface="Arial" panose="020B0604020202020204" pitchFamily="34" charset="0"/>
              <a:buNone/>
              <a:defRPr sz="18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76439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DB45F27-78C8-DB0E-344E-5048CAD7F3DC}"/>
              </a:ext>
            </a:extLst>
          </p:cNvPr>
          <p:cNvSpPr>
            <a:spLocks noGrp="1"/>
          </p:cNvSpPr>
          <p:nvPr>
            <p:ph type="pic" sz="quarter" idx="10" hasCustomPrompt="1"/>
          </p:nvPr>
        </p:nvSpPr>
        <p:spPr>
          <a:xfrm>
            <a:off x="658809" y="692149"/>
            <a:ext cx="5437189" cy="5473700"/>
          </a:xfrm>
          <a:prstGeom prst="rect">
            <a:avLst/>
          </a:prstGeom>
          <a:solidFill>
            <a:schemeClr val="bg1">
              <a:lumMod val="85000"/>
            </a:schemeClr>
          </a:solidFill>
        </p:spPr>
        <p:txBody>
          <a:bodyPr/>
          <a:lstStyle>
            <a:lvl1pPr marL="0" indent="0">
              <a:buNone/>
              <a:defRPr sz="1600"/>
            </a:lvl1pPr>
          </a:lstStyle>
          <a:p>
            <a:r>
              <a:rPr lang="en-US" dirty="0"/>
              <a:t>Image placeholder</a:t>
            </a:r>
          </a:p>
        </p:txBody>
      </p:sp>
      <p:sp>
        <p:nvSpPr>
          <p:cNvPr id="10" name="bk object 16">
            <a:extLst>
              <a:ext uri="{FF2B5EF4-FFF2-40B4-BE49-F238E27FC236}">
                <a16:creationId xmlns:a16="http://schemas.microsoft.com/office/drawing/2014/main" id="{74B543A7-8824-4F9F-B2AD-1A58E0A11845}"/>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11" name="Slide Number Placeholder 7">
            <a:extLst>
              <a:ext uri="{FF2B5EF4-FFF2-40B4-BE49-F238E27FC236}">
                <a16:creationId xmlns:a16="http://schemas.microsoft.com/office/drawing/2014/main" id="{F33B99BB-9785-4971-9298-6FA3979733E8}"/>
              </a:ext>
            </a:extLst>
          </p:cNvPr>
          <p:cNvSpPr>
            <a:spLocks noGrp="1"/>
          </p:cNvSpPr>
          <p:nvPr>
            <p:ph type="sldNum" sz="quarter" idx="4"/>
          </p:nvPr>
        </p:nvSpPr>
        <p:spPr>
          <a:xfrm>
            <a:off x="228582" y="6275693"/>
            <a:ext cx="412750" cy="414338"/>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sp>
        <p:nvSpPr>
          <p:cNvPr id="13" name="Text Placeholder 4">
            <a:extLst>
              <a:ext uri="{FF2B5EF4-FFF2-40B4-BE49-F238E27FC236}">
                <a16:creationId xmlns:a16="http://schemas.microsoft.com/office/drawing/2014/main" id="{C2BC7A36-FFD2-4859-9135-F25024DCA177}"/>
              </a:ext>
            </a:extLst>
          </p:cNvPr>
          <p:cNvSpPr>
            <a:spLocks noGrp="1"/>
          </p:cNvSpPr>
          <p:nvPr>
            <p:ph type="body" sz="quarter" idx="11"/>
          </p:nvPr>
        </p:nvSpPr>
        <p:spPr>
          <a:xfrm>
            <a:off x="6280030" y="611444"/>
            <a:ext cx="4692770" cy="1752194"/>
          </a:xfrm>
          <a:prstGeom prst="rect">
            <a:avLst/>
          </a:prstGeom>
        </p:spPr>
        <p:txBody>
          <a:bodyPr anchor="ctr"/>
          <a:lstStyle>
            <a:lvl1pPr marL="0" indent="0" algn="ctr">
              <a:buNone/>
              <a:defRPr sz="3200" b="1">
                <a:solidFill>
                  <a:srgbClr val="003E7E"/>
                </a:solidFill>
                <a:latin typeface="+mn-lt"/>
              </a:defRPr>
            </a:lvl1pPr>
          </a:lstStyle>
          <a:p>
            <a:pPr lvl="0"/>
            <a:endParaRPr lang="id-ID" dirty="0"/>
          </a:p>
        </p:txBody>
      </p:sp>
      <p:sp>
        <p:nvSpPr>
          <p:cNvPr id="14" name="Text Placeholder 4">
            <a:extLst>
              <a:ext uri="{FF2B5EF4-FFF2-40B4-BE49-F238E27FC236}">
                <a16:creationId xmlns:a16="http://schemas.microsoft.com/office/drawing/2014/main" id="{D21D5233-0E0B-4689-BB81-F76B2A6F2531}"/>
              </a:ext>
            </a:extLst>
          </p:cNvPr>
          <p:cNvSpPr>
            <a:spLocks noGrp="1"/>
          </p:cNvSpPr>
          <p:nvPr>
            <p:ph type="body" sz="quarter" idx="12"/>
          </p:nvPr>
        </p:nvSpPr>
        <p:spPr>
          <a:xfrm>
            <a:off x="6878129" y="2911821"/>
            <a:ext cx="3818626" cy="823416"/>
          </a:xfrm>
          <a:prstGeom prst="rect">
            <a:avLst/>
          </a:prstGeom>
        </p:spPr>
        <p:txBody>
          <a:bodyPr anchor="ctr"/>
          <a:lstStyle>
            <a:lvl1pPr marL="457200" indent="-457200" algn="l">
              <a:buFont typeface="Arial" panose="020B0604020202020204" pitchFamily="34" charset="0"/>
              <a:buChar char="•"/>
              <a:defRPr sz="2400" b="0">
                <a:solidFill>
                  <a:srgbClr val="003E7E"/>
                </a:solidFill>
                <a:latin typeface="+mn-lt"/>
              </a:defRPr>
            </a:lvl1pPr>
          </a:lstStyle>
          <a:p>
            <a:pPr lvl="0"/>
            <a:endParaRPr lang="id-ID" dirty="0"/>
          </a:p>
        </p:txBody>
      </p:sp>
    </p:spTree>
    <p:extLst>
      <p:ext uri="{BB962C8B-B14F-4D97-AF65-F5344CB8AC3E}">
        <p14:creationId xmlns:p14="http://schemas.microsoft.com/office/powerpoint/2010/main" val="32396766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k object 16">
            <a:extLst>
              <a:ext uri="{FF2B5EF4-FFF2-40B4-BE49-F238E27FC236}">
                <a16:creationId xmlns:a16="http://schemas.microsoft.com/office/drawing/2014/main" id="{CDC76932-492D-4683-B1D3-58BE3608D551}"/>
              </a:ext>
            </a:extLst>
          </p:cNvPr>
          <p:cNvSpPr/>
          <p:nvPr userDrawn="1"/>
        </p:nvSpPr>
        <p:spPr>
          <a:xfrm>
            <a:off x="230989" y="6268339"/>
            <a:ext cx="412750" cy="414338"/>
          </a:xfrm>
          <a:custGeom>
            <a:avLst/>
            <a:gdLst/>
            <a:ahLst/>
            <a:cxnLst/>
            <a:rect l="l" t="t" r="r" b="b"/>
            <a:pathLst>
              <a:path w="414020" h="414020">
                <a:moveTo>
                  <a:pt x="206997" y="0"/>
                </a:moveTo>
                <a:lnTo>
                  <a:pt x="159533" y="5466"/>
                </a:lnTo>
                <a:lnTo>
                  <a:pt x="115963" y="21038"/>
                </a:lnTo>
                <a:lnTo>
                  <a:pt x="77529" y="45473"/>
                </a:lnTo>
                <a:lnTo>
                  <a:pt x="45473" y="77529"/>
                </a:lnTo>
                <a:lnTo>
                  <a:pt x="21038" y="115963"/>
                </a:lnTo>
                <a:lnTo>
                  <a:pt x="5466" y="159533"/>
                </a:lnTo>
                <a:lnTo>
                  <a:pt x="0" y="206997"/>
                </a:lnTo>
                <a:lnTo>
                  <a:pt x="5466" y="254461"/>
                </a:lnTo>
                <a:lnTo>
                  <a:pt x="21038" y="298031"/>
                </a:lnTo>
                <a:lnTo>
                  <a:pt x="45473" y="336465"/>
                </a:lnTo>
                <a:lnTo>
                  <a:pt x="77529" y="368520"/>
                </a:lnTo>
                <a:lnTo>
                  <a:pt x="115963" y="392955"/>
                </a:lnTo>
                <a:lnTo>
                  <a:pt x="159533" y="408527"/>
                </a:lnTo>
                <a:lnTo>
                  <a:pt x="206997" y="413994"/>
                </a:lnTo>
                <a:lnTo>
                  <a:pt x="254461" y="408527"/>
                </a:lnTo>
                <a:lnTo>
                  <a:pt x="298031" y="392955"/>
                </a:lnTo>
                <a:lnTo>
                  <a:pt x="336465" y="368520"/>
                </a:lnTo>
                <a:lnTo>
                  <a:pt x="368520" y="336465"/>
                </a:lnTo>
                <a:lnTo>
                  <a:pt x="392955" y="298031"/>
                </a:lnTo>
                <a:lnTo>
                  <a:pt x="408527" y="254461"/>
                </a:lnTo>
                <a:lnTo>
                  <a:pt x="413994" y="206997"/>
                </a:lnTo>
                <a:lnTo>
                  <a:pt x="408527" y="159533"/>
                </a:lnTo>
                <a:lnTo>
                  <a:pt x="392955" y="115963"/>
                </a:lnTo>
                <a:lnTo>
                  <a:pt x="368520" y="77529"/>
                </a:lnTo>
                <a:lnTo>
                  <a:pt x="336465" y="45473"/>
                </a:lnTo>
                <a:lnTo>
                  <a:pt x="298031" y="21038"/>
                </a:lnTo>
                <a:lnTo>
                  <a:pt x="254461" y="5466"/>
                </a:lnTo>
                <a:lnTo>
                  <a:pt x="206997" y="0"/>
                </a:lnTo>
                <a:close/>
              </a:path>
            </a:pathLst>
          </a:custGeom>
          <a:solidFill>
            <a:srgbClr val="184079"/>
          </a:solidFill>
        </p:spPr>
        <p:txBody>
          <a:bodyPr lIns="0" tIns="0" rIns="0" bIns="0"/>
          <a:lstStyle/>
          <a:p>
            <a:pPr algn="ctr" fontAlgn="auto">
              <a:spcBef>
                <a:spcPts val="0"/>
              </a:spcBef>
              <a:spcAft>
                <a:spcPts val="0"/>
              </a:spcAft>
              <a:defRPr/>
            </a:pPr>
            <a:endParaRPr dirty="0">
              <a:latin typeface="+mn-lt"/>
              <a:cs typeface="+mn-cs"/>
            </a:endParaRPr>
          </a:p>
        </p:txBody>
      </p:sp>
      <p:sp>
        <p:nvSpPr>
          <p:cNvPr id="5" name="TextBox 4">
            <a:extLst>
              <a:ext uri="{FF2B5EF4-FFF2-40B4-BE49-F238E27FC236}">
                <a16:creationId xmlns:a16="http://schemas.microsoft.com/office/drawing/2014/main" id="{DE1A8BBC-EE65-49FC-B7A7-C6B7268CE8D5}"/>
              </a:ext>
            </a:extLst>
          </p:cNvPr>
          <p:cNvSpPr txBox="1"/>
          <p:nvPr userDrawn="1"/>
        </p:nvSpPr>
        <p:spPr>
          <a:xfrm>
            <a:off x="10215276" y="6475508"/>
            <a:ext cx="1899090" cy="253916"/>
          </a:xfrm>
          <a:prstGeom prst="rect">
            <a:avLst/>
          </a:prstGeom>
          <a:noFill/>
        </p:spPr>
        <p:txBody>
          <a:bodyPr wrap="square">
            <a:spAutoFit/>
          </a:bodyPr>
          <a:lstStyle/>
          <a:p>
            <a:r>
              <a:rPr lang="en-US" sz="1050" dirty="0">
                <a:latin typeface="Calibri" panose="020F0502020204030204" pitchFamily="34" charset="0"/>
              </a:rPr>
              <a:t>© 2023 Lone Star Analysis, Ltd. </a:t>
            </a:r>
            <a:endParaRPr lang="en-US" sz="1050" dirty="0"/>
          </a:p>
        </p:txBody>
      </p:sp>
      <p:sp>
        <p:nvSpPr>
          <p:cNvPr id="8" name="Slide Number Placeholder 7">
            <a:extLst>
              <a:ext uri="{FF2B5EF4-FFF2-40B4-BE49-F238E27FC236}">
                <a16:creationId xmlns:a16="http://schemas.microsoft.com/office/drawing/2014/main" id="{893ADC36-5DEE-4B8D-BCE2-9C106ADA5399}"/>
              </a:ext>
            </a:extLst>
          </p:cNvPr>
          <p:cNvSpPr>
            <a:spLocks noGrp="1"/>
          </p:cNvSpPr>
          <p:nvPr>
            <p:ph type="sldNum" sz="quarter" idx="4"/>
          </p:nvPr>
        </p:nvSpPr>
        <p:spPr>
          <a:xfrm>
            <a:off x="230989" y="6290682"/>
            <a:ext cx="412749" cy="365125"/>
          </a:xfrm>
          <a:prstGeom prst="rect">
            <a:avLst/>
          </a:prstGeom>
        </p:spPr>
        <p:txBody>
          <a:bodyPr vert="horz" lIns="91440" tIns="45720" rIns="91440" bIns="45720" rtlCol="0" anchor="ctr"/>
          <a:lstStyle>
            <a:lvl1pPr algn="ctr">
              <a:defRPr sz="900">
                <a:solidFill>
                  <a:schemeClr val="bg1"/>
                </a:solidFill>
              </a:defRPr>
            </a:lvl1pPr>
          </a:lstStyle>
          <a:p>
            <a:fld id="{F9D38104-7030-413F-A825-4028E7A1BE5A}" type="slidenum">
              <a:rPr lang="en-US" smtClean="0"/>
              <a:pPr/>
              <a:t>‹#›</a:t>
            </a:fld>
            <a:endParaRPr lang="en-US" dirty="0"/>
          </a:p>
        </p:txBody>
      </p:sp>
      <p:pic>
        <p:nvPicPr>
          <p:cNvPr id="4" name="Picture 3" descr="A flag with red white and blue text&#10;&#10;Description automatically generated">
            <a:extLst>
              <a:ext uri="{FF2B5EF4-FFF2-40B4-BE49-F238E27FC236}">
                <a16:creationId xmlns:a16="http://schemas.microsoft.com/office/drawing/2014/main" id="{AF1CD7F0-EBA7-4CB2-BCF2-E606FC912221}"/>
              </a:ext>
            </a:extLst>
          </p:cNvPr>
          <p:cNvPicPr>
            <a:picLocks noChangeAspect="1"/>
          </p:cNvPicPr>
          <p:nvPr userDrawn="1"/>
        </p:nvPicPr>
        <p:blipFill>
          <a:blip r:embed="rId45" cstate="screen">
            <a:extLst>
              <a:ext uri="{28A0092B-C50C-407E-A947-70E740481C1C}">
                <a14:useLocalDpi xmlns:a14="http://schemas.microsoft.com/office/drawing/2010/main" val="0"/>
              </a:ext>
            </a:extLst>
          </a:blip>
          <a:stretch>
            <a:fillRect/>
          </a:stretch>
        </p:blipFill>
        <p:spPr>
          <a:xfrm>
            <a:off x="10325224" y="6194762"/>
            <a:ext cx="1219202" cy="284481"/>
          </a:xfrm>
          <a:prstGeom prst="rect">
            <a:avLst/>
          </a:prstGeom>
        </p:spPr>
      </p:pic>
    </p:spTree>
    <p:extLst>
      <p:ext uri="{BB962C8B-B14F-4D97-AF65-F5344CB8AC3E}">
        <p14:creationId xmlns:p14="http://schemas.microsoft.com/office/powerpoint/2010/main" val="1911035462"/>
      </p:ext>
    </p:extLst>
  </p:cSld>
  <p:clrMap bg1="lt1" tx1="dk1" bg2="lt2" tx2="dk2" accent1="accent1" accent2="accent2" accent3="accent3" accent4="accent4" accent5="accent5" accent6="accent6" hlink="hlink" folHlink="folHlink"/>
  <p:sldLayoutIdLst>
    <p:sldLayoutId id="2147483679"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674" r:id="rId31"/>
    <p:sldLayoutId id="2147483671" r:id="rId32"/>
    <p:sldLayoutId id="2147483669" r:id="rId33"/>
    <p:sldLayoutId id="2147483668" r:id="rId34"/>
    <p:sldLayoutId id="2147483667" r:id="rId35"/>
    <p:sldLayoutId id="2147483665" r:id="rId36"/>
    <p:sldLayoutId id="2147483662" r:id="rId37"/>
    <p:sldLayoutId id="2147483661" r:id="rId38"/>
    <p:sldLayoutId id="2147483660" r:id="rId39"/>
    <p:sldLayoutId id="2147483659" r:id="rId40"/>
    <p:sldLayoutId id="2147483657" r:id="rId41"/>
    <p:sldLayoutId id="2147483654" r:id="rId42"/>
    <p:sldLayoutId id="2147483652" r:id="rId4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18.xml.rels><?xml version="1.0" encoding="UTF-8" standalone="yes"?>
<Relationships xmlns="http://schemas.openxmlformats.org/package/2006/relationships"><Relationship Id="rId3" Type="http://schemas.openxmlformats.org/officeDocument/2006/relationships/hyperlink" Target="https://lone-star.uk/2024/01/09/how-many-piano-tuners-in-lincolnshire-how-evolved-ai-helps-us-answer-seemingly-impossible-questions/"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lone-star.uk/2023/12/20/a-new-approach-to-digital-twins/" TargetMode="External"/><Relationship Id="rId5" Type="http://schemas.openxmlformats.org/officeDocument/2006/relationships/hyperlink" Target="https://lone-star.uk/2023/11/04/predictive-human-maintenance/" TargetMode="External"/><Relationship Id="rId4" Type="http://schemas.openxmlformats.org/officeDocument/2006/relationships/hyperlink" Target="https://www.youtube.com/watch?v=uTQ-SCQjXb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lone-star.uk/" TargetMode="External"/><Relationship Id="rId2" Type="http://schemas.openxmlformats.org/officeDocument/2006/relationships/hyperlink" Target="mailto:gwalburn@lone-star.uk" TargetMode="External"/><Relationship Id="rId1" Type="http://schemas.openxmlformats.org/officeDocument/2006/relationships/slideLayout" Target="../slideLayouts/slideLayout5.xml"/><Relationship Id="rId4" Type="http://schemas.openxmlformats.org/officeDocument/2006/relationships/hyperlink" Target="https://www.lone-star.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3.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811098-5443-4F1B-AFAB-1EE0BDE4A5CD}"/>
              </a:ext>
            </a:extLst>
          </p:cNvPr>
          <p:cNvSpPr txBox="1"/>
          <p:nvPr/>
        </p:nvSpPr>
        <p:spPr>
          <a:xfrm>
            <a:off x="6793121" y="2151727"/>
            <a:ext cx="4908468" cy="2554545"/>
          </a:xfrm>
          <a:prstGeom prst="rect">
            <a:avLst/>
          </a:prstGeom>
          <a:noFill/>
        </p:spPr>
        <p:txBody>
          <a:bodyPr wrap="square" rtlCol="0">
            <a:spAutoFit/>
          </a:bodyPr>
          <a:lstStyle/>
          <a:p>
            <a:pPr algn="ctr"/>
            <a:r>
              <a:rPr lang="en-US" sz="3200" b="1" dirty="0">
                <a:solidFill>
                  <a:srgbClr val="003E7E"/>
                </a:solidFill>
                <a:latin typeface="Calibri" panose="020F0502020204030204" pitchFamily="34" charset="0"/>
                <a:cs typeface="Calibri" panose="020F0502020204030204" pitchFamily="34" charset="0"/>
              </a:rPr>
              <a:t>Lone Star Analysis, Ltd.</a:t>
            </a:r>
            <a:br>
              <a:rPr lang="en-US" sz="3200" b="1" dirty="0">
                <a:solidFill>
                  <a:srgbClr val="003E7E"/>
                </a:solidFill>
                <a:latin typeface="Calibri" panose="020F0502020204030204" pitchFamily="34" charset="0"/>
                <a:cs typeface="Calibri" panose="020F0502020204030204" pitchFamily="34" charset="0"/>
              </a:rPr>
            </a:br>
            <a:br>
              <a:rPr lang="en-US" sz="3200" b="1" dirty="0">
                <a:solidFill>
                  <a:srgbClr val="003E7E"/>
                </a:solidFill>
                <a:latin typeface="Calibri" panose="020F0502020204030204" pitchFamily="34" charset="0"/>
                <a:cs typeface="Calibri" panose="020F0502020204030204" pitchFamily="34" charset="0"/>
              </a:rPr>
            </a:br>
            <a:r>
              <a:rPr lang="en-US" sz="3200" b="1" dirty="0">
                <a:solidFill>
                  <a:srgbClr val="003E7E"/>
                </a:solidFill>
                <a:latin typeface="Calibri" panose="020F0502020204030204" pitchFamily="34" charset="0"/>
                <a:cs typeface="Calibri" panose="020F0502020204030204" pitchFamily="34" charset="0"/>
              </a:rPr>
              <a:t>Enterprise Project</a:t>
            </a:r>
          </a:p>
          <a:p>
            <a:pPr algn="ctr"/>
            <a:endParaRPr lang="en-US" sz="3200" b="1" dirty="0">
              <a:solidFill>
                <a:srgbClr val="003E7E"/>
              </a:solidFill>
              <a:latin typeface="Calibri" panose="020F0502020204030204" pitchFamily="34" charset="0"/>
              <a:cs typeface="Calibri" panose="020F0502020204030204" pitchFamily="34" charset="0"/>
            </a:endParaRPr>
          </a:p>
          <a:p>
            <a:pPr algn="ctr"/>
            <a:r>
              <a:rPr lang="en-US" sz="3200" b="1" dirty="0">
                <a:solidFill>
                  <a:srgbClr val="003E7E"/>
                </a:solidFill>
                <a:latin typeface="Calibri" panose="020F0502020204030204" pitchFamily="34" charset="0"/>
                <a:cs typeface="Calibri" panose="020F0502020204030204" pitchFamily="34" charset="0"/>
              </a:rPr>
              <a:t>Competitor Analysis</a:t>
            </a:r>
          </a:p>
        </p:txBody>
      </p:sp>
    </p:spTree>
    <p:extLst>
      <p:ext uri="{BB962C8B-B14F-4D97-AF65-F5344CB8AC3E}">
        <p14:creationId xmlns:p14="http://schemas.microsoft.com/office/powerpoint/2010/main" val="17803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10</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r>
              <a:rPr lang="en-GB" dirty="0"/>
              <a:t>Key Points</a:t>
            </a:r>
            <a:endParaRPr lang="en-US" dirty="0"/>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1919783"/>
            <a:ext cx="9753600" cy="3951627"/>
          </a:xfrm>
        </p:spPr>
        <p:txBody>
          <a:bodyPr/>
          <a:lstStyle/>
          <a:p>
            <a:pPr marL="457200" indent="-457200">
              <a:buFont typeface="Arial" panose="020B0604020202020204" pitchFamily="34" charset="0"/>
              <a:buChar char="•"/>
            </a:pPr>
            <a:r>
              <a:rPr lang="en-US" dirty="0"/>
              <a:t>We operate in the space of Evolved AI driven decision support services, there is a lot of competition for both the customers and the employees. </a:t>
            </a:r>
          </a:p>
          <a:p>
            <a:pPr marL="457200" indent="-457200">
              <a:buFont typeface="Arial" panose="020B0604020202020204" pitchFamily="34" charset="0"/>
              <a:buChar char="•"/>
            </a:pPr>
            <a:r>
              <a:rPr lang="en-US" dirty="0"/>
              <a:t>We are principally Lincoln based with an office in the Science and Innovation Park, we have key customers in </a:t>
            </a:r>
            <a:r>
              <a:rPr lang="en-US" dirty="0" err="1"/>
              <a:t>defence</a:t>
            </a:r>
            <a:r>
              <a:rPr lang="en-US" dirty="0"/>
              <a:t>, and in the Lincolnshire area. </a:t>
            </a:r>
          </a:p>
          <a:p>
            <a:pPr marL="457200" indent="-457200">
              <a:buFont typeface="Arial" panose="020B0604020202020204" pitchFamily="34" charset="0"/>
              <a:buChar char="•"/>
            </a:pPr>
            <a:r>
              <a:rPr lang="en-US" dirty="0"/>
              <a:t>We are hoping to expand three-fold in the next few years.</a:t>
            </a:r>
          </a:p>
        </p:txBody>
      </p:sp>
      <p:pic>
        <p:nvPicPr>
          <p:cNvPr id="8" name="Graphic 7" descr="Send outline">
            <a:extLst>
              <a:ext uri="{FF2B5EF4-FFF2-40B4-BE49-F238E27FC236}">
                <a16:creationId xmlns:a16="http://schemas.microsoft.com/office/drawing/2014/main" id="{70063859-8CB2-7819-802F-0D22F08131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0" y="230444"/>
            <a:ext cx="914400" cy="914400"/>
          </a:xfrm>
          <a:prstGeom prst="rect">
            <a:avLst/>
          </a:prstGeom>
        </p:spPr>
      </p:pic>
    </p:spTree>
    <p:extLst>
      <p:ext uri="{BB962C8B-B14F-4D97-AF65-F5344CB8AC3E}">
        <p14:creationId xmlns:p14="http://schemas.microsoft.com/office/powerpoint/2010/main" val="67794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B7CE6E-D830-DC40-88A2-2FA86963D88F}"/>
              </a:ext>
            </a:extLst>
          </p:cNvPr>
          <p:cNvSpPr>
            <a:spLocks noGrp="1"/>
          </p:cNvSpPr>
          <p:nvPr>
            <p:ph type="sldNum" sz="quarter" idx="4"/>
          </p:nvPr>
        </p:nvSpPr>
        <p:spPr/>
        <p:txBody>
          <a:bodyPr/>
          <a:lstStyle/>
          <a:p>
            <a:fld id="{F9D38104-7030-413F-A825-4028E7A1BE5A}" type="slidenum">
              <a:rPr lang="en-US" smtClean="0"/>
              <a:pPr/>
              <a:t>11</a:t>
            </a:fld>
            <a:endParaRPr lang="en-US" dirty="0"/>
          </a:p>
        </p:txBody>
      </p:sp>
      <p:sp>
        <p:nvSpPr>
          <p:cNvPr id="3" name="Text Placeholder 2">
            <a:extLst>
              <a:ext uri="{FF2B5EF4-FFF2-40B4-BE49-F238E27FC236}">
                <a16:creationId xmlns:a16="http://schemas.microsoft.com/office/drawing/2014/main" id="{FE2B868B-3D62-49E7-FB8E-3CD45646D1C1}"/>
              </a:ext>
            </a:extLst>
          </p:cNvPr>
          <p:cNvSpPr>
            <a:spLocks noGrp="1"/>
          </p:cNvSpPr>
          <p:nvPr>
            <p:ph type="body" sz="quarter" idx="10"/>
          </p:nvPr>
        </p:nvSpPr>
        <p:spPr/>
        <p:txBody>
          <a:bodyPr/>
          <a:lstStyle/>
          <a:p>
            <a:r>
              <a:rPr lang="en-GB" dirty="0"/>
              <a:t>Competitor Analysis </a:t>
            </a:r>
          </a:p>
        </p:txBody>
      </p:sp>
      <p:sp>
        <p:nvSpPr>
          <p:cNvPr id="4" name="Text Placeholder 3">
            <a:extLst>
              <a:ext uri="{FF2B5EF4-FFF2-40B4-BE49-F238E27FC236}">
                <a16:creationId xmlns:a16="http://schemas.microsoft.com/office/drawing/2014/main" id="{B7A2BD9A-DD0A-49EC-1D12-A03D0AB186F8}"/>
              </a:ext>
            </a:extLst>
          </p:cNvPr>
          <p:cNvSpPr>
            <a:spLocks noGrp="1"/>
          </p:cNvSpPr>
          <p:nvPr>
            <p:ph type="body" sz="quarter" idx="11"/>
          </p:nvPr>
        </p:nvSpPr>
        <p:spPr>
          <a:xfrm>
            <a:off x="1219200" y="1372322"/>
            <a:ext cx="9753600" cy="1057656"/>
          </a:xfrm>
        </p:spPr>
        <p:txBody>
          <a:bodyPr lIns="91440" tIns="45720" rIns="91440" bIns="45720" anchor="ctr"/>
          <a:lstStyle/>
          <a:p>
            <a:r>
              <a:rPr lang="en-GB" sz="2000" b="1">
                <a:effectLst/>
                <a:latin typeface="Aptos"/>
                <a:ea typeface="Aptos" panose="020B0004020202020204" pitchFamily="34" charset="0"/>
                <a:cs typeface="Arial"/>
              </a:rPr>
              <a:t>This will involve looking at how Lone Star Analysis (LSA) presents itself online compared to its competitors, then creating actionable suggestions regarding the online presence of LSA. </a:t>
            </a:r>
          </a:p>
          <a:p>
            <a:r>
              <a:rPr lang="en-GB" sz="2000">
                <a:effectLst/>
                <a:latin typeface="Aptos"/>
                <a:ea typeface="Aptos" panose="020B0004020202020204" pitchFamily="34" charset="0"/>
                <a:cs typeface="Arial"/>
              </a:rPr>
              <a:t>We propose to work with </a:t>
            </a:r>
            <a:r>
              <a:rPr lang="en-GB" sz="2000">
                <a:latin typeface="Aptos"/>
                <a:ea typeface="Aptos" panose="020B0004020202020204" pitchFamily="34" charset="0"/>
                <a:cs typeface="Arial"/>
              </a:rPr>
              <a:t>you over the 8 weeks on six</a:t>
            </a:r>
            <a:r>
              <a:rPr lang="en-GB" sz="2000">
                <a:effectLst/>
                <a:latin typeface="Aptos"/>
                <a:ea typeface="Aptos" panose="020B0004020202020204" pitchFamily="34" charset="0"/>
                <a:cs typeface="Arial"/>
              </a:rPr>
              <a:t> phases: </a:t>
            </a:r>
          </a:p>
        </p:txBody>
      </p:sp>
      <p:sp>
        <p:nvSpPr>
          <p:cNvPr id="5" name="Text Placeholder 4">
            <a:extLst>
              <a:ext uri="{FF2B5EF4-FFF2-40B4-BE49-F238E27FC236}">
                <a16:creationId xmlns:a16="http://schemas.microsoft.com/office/drawing/2014/main" id="{ECF53C5F-7130-0C41-5A84-6970845E1CDC}"/>
              </a:ext>
            </a:extLst>
          </p:cNvPr>
          <p:cNvSpPr>
            <a:spLocks noGrp="1"/>
          </p:cNvSpPr>
          <p:nvPr>
            <p:ph type="body" sz="quarter" idx="12"/>
          </p:nvPr>
        </p:nvSpPr>
        <p:spPr>
          <a:xfrm>
            <a:off x="1219200" y="3088295"/>
            <a:ext cx="6372355" cy="2560720"/>
          </a:xfrm>
        </p:spPr>
        <p:txBody>
          <a:bodyPr lIns="91440" tIns="45720" rIns="91440" bIns="45720" anchor="ctr"/>
          <a:lstStyle/>
          <a:p>
            <a:pPr>
              <a:buAutoNum type="arabicPeriod"/>
            </a:pPr>
            <a:r>
              <a:rPr lang="en-GB" dirty="0"/>
              <a:t>Project Kick-Off</a:t>
            </a:r>
          </a:p>
          <a:p>
            <a:pPr>
              <a:buAutoNum type="arabicPeriod"/>
            </a:pPr>
            <a:r>
              <a:rPr lang="en-GB"/>
              <a:t>Customer </a:t>
            </a:r>
            <a:r>
              <a:rPr lang="en-GB" dirty="0"/>
              <a:t>Identification </a:t>
            </a:r>
            <a:endParaRPr lang="en-GB">
              <a:cs typeface="Calibri"/>
            </a:endParaRPr>
          </a:p>
          <a:p>
            <a:pPr>
              <a:buAutoNum type="arabicPeriod"/>
            </a:pPr>
            <a:r>
              <a:rPr lang="en-GB" dirty="0"/>
              <a:t>Analysis </a:t>
            </a:r>
            <a:endParaRPr lang="en-GB">
              <a:cs typeface="Calibri"/>
            </a:endParaRPr>
          </a:p>
          <a:p>
            <a:pPr>
              <a:buAutoNum type="arabicPeriod"/>
            </a:pPr>
            <a:r>
              <a:rPr lang="en-GB"/>
              <a:t>Findings and </a:t>
            </a:r>
            <a:r>
              <a:rPr lang="en-GB" dirty="0"/>
              <a:t>Recommendations </a:t>
            </a:r>
            <a:endParaRPr lang="en-GB">
              <a:cs typeface="Calibri"/>
            </a:endParaRPr>
          </a:p>
          <a:p>
            <a:pPr>
              <a:buAutoNum type="arabicPeriod"/>
            </a:pPr>
            <a:r>
              <a:rPr lang="en-GB" dirty="0"/>
              <a:t>Presentation </a:t>
            </a:r>
            <a:endParaRPr lang="en-GB">
              <a:cs typeface="Calibri"/>
            </a:endParaRPr>
          </a:p>
        </p:txBody>
      </p:sp>
    </p:spTree>
    <p:extLst>
      <p:ext uri="{BB962C8B-B14F-4D97-AF65-F5344CB8AC3E}">
        <p14:creationId xmlns:p14="http://schemas.microsoft.com/office/powerpoint/2010/main" val="297577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12</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r>
              <a:rPr lang="en-GB" dirty="0"/>
              <a:t>Phase 1 – Project Kick-off  </a:t>
            </a:r>
            <a:endParaRPr lang="en-US" dirty="0"/>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1919783"/>
            <a:ext cx="9753600" cy="3951627"/>
          </a:xfrm>
        </p:spPr>
        <p:txBody>
          <a:bodyPr/>
          <a:lstStyle/>
          <a:p>
            <a:pPr marL="457200" indent="-457200" algn="l">
              <a:buFont typeface="Arial" panose="020B0604020202020204" pitchFamily="34" charset="0"/>
              <a:buChar char="•"/>
            </a:pPr>
            <a:r>
              <a:rPr lang="en-US" dirty="0"/>
              <a:t>Timelines </a:t>
            </a:r>
          </a:p>
          <a:p>
            <a:pPr marL="457200" indent="-457200" algn="l">
              <a:buFont typeface="Arial" panose="020B0604020202020204" pitchFamily="34" charset="0"/>
              <a:buChar char="•"/>
            </a:pPr>
            <a:r>
              <a:rPr lang="en-US" dirty="0"/>
              <a:t>Understand the project </a:t>
            </a:r>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183235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13</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r>
              <a:rPr lang="en-GB" dirty="0"/>
              <a:t>Phase 2: Competitor Identification </a:t>
            </a:r>
            <a:endParaRPr lang="en-US" dirty="0"/>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1144844"/>
            <a:ext cx="9753600" cy="4967197"/>
          </a:xfrm>
        </p:spPr>
        <p:txBody>
          <a:bodyPr/>
          <a:lstStyle/>
          <a:p>
            <a:pPr>
              <a:lnSpc>
                <a:spcPct val="115000"/>
              </a:lnSpc>
            </a:pPr>
            <a:r>
              <a:rPr lang="en-GB" sz="2000" dirty="0">
                <a:latin typeface="Aptos" panose="020B0004020202020204" pitchFamily="34" charset="0"/>
                <a:ea typeface="Aptos" panose="020B0004020202020204" pitchFamily="34" charset="0"/>
                <a:cs typeface="Arial" panose="020B0604020202020204" pitchFamily="34" charset="0"/>
              </a:rPr>
              <a:t>We will give you a list of relevant competitors. Use this to </a:t>
            </a:r>
            <a:r>
              <a:rPr lang="en-GB" sz="2000" dirty="0">
                <a:effectLst/>
                <a:latin typeface="Aptos" panose="020B0004020202020204" pitchFamily="34" charset="0"/>
                <a:ea typeface="Aptos" panose="020B0004020202020204" pitchFamily="34" charset="0"/>
                <a:cs typeface="Arial" panose="020B0604020202020204" pitchFamily="34" charset="0"/>
              </a:rPr>
              <a:t>identify the other relevant comp</a:t>
            </a:r>
            <a:r>
              <a:rPr lang="en-GB" sz="2000" dirty="0">
                <a:latin typeface="Aptos" panose="020B0004020202020204" pitchFamily="34" charset="0"/>
                <a:ea typeface="Aptos" panose="020B0004020202020204" pitchFamily="34" charset="0"/>
                <a:cs typeface="Arial" panose="020B0604020202020204" pitchFamily="34" charset="0"/>
              </a:rPr>
              <a:t>etitors to LSA. </a:t>
            </a:r>
          </a:p>
          <a:p>
            <a:pPr algn="l">
              <a:lnSpc>
                <a:spcPct val="115000"/>
              </a:lnSpc>
            </a:pPr>
            <a:r>
              <a:rPr lang="en-GB" sz="2000" dirty="0">
                <a:latin typeface="Aptos" panose="020B0004020202020204" pitchFamily="34" charset="0"/>
                <a:ea typeface="Aptos" panose="020B0004020202020204" pitchFamily="34" charset="0"/>
                <a:cs typeface="Arial" panose="020B0604020202020204" pitchFamily="34" charset="0"/>
              </a:rPr>
              <a:t>C</a:t>
            </a:r>
            <a:r>
              <a:rPr lang="en-GB" sz="2000" dirty="0">
                <a:effectLst/>
                <a:latin typeface="Aptos" panose="020B0004020202020204" pitchFamily="34" charset="0"/>
                <a:ea typeface="Aptos" panose="020B0004020202020204" pitchFamily="34" charset="0"/>
                <a:cs typeface="Arial" panose="020B0604020202020204" pitchFamily="34" charset="0"/>
              </a:rPr>
              <a:t>ompetitor selection criteria:</a:t>
            </a:r>
          </a:p>
          <a:p>
            <a:pPr marL="800100" lvl="1" indent="-342900" algn="just">
              <a:lnSpc>
                <a:spcPct val="115000"/>
              </a:lnSpc>
              <a:buFont typeface="+mj-lt"/>
              <a:buAutoNum type="alphaLcParenR"/>
            </a:pPr>
            <a:r>
              <a:rPr lang="en-GB" sz="2000" dirty="0">
                <a:solidFill>
                  <a:srgbClr val="003E7E"/>
                </a:solidFill>
                <a:effectLst/>
                <a:latin typeface="Aptos" panose="020B0004020202020204" pitchFamily="34" charset="0"/>
                <a:ea typeface="Aptos" panose="020B0004020202020204" pitchFamily="34" charset="0"/>
                <a:cs typeface="Arial" panose="020B0604020202020204" pitchFamily="34" charset="0"/>
              </a:rPr>
              <a:t>Problems we compete to solve</a:t>
            </a:r>
          </a:p>
          <a:p>
            <a:pPr marL="800100" lvl="1" indent="-342900" algn="just">
              <a:lnSpc>
                <a:spcPct val="115000"/>
              </a:lnSpc>
              <a:buFont typeface="+mj-lt"/>
              <a:buAutoNum type="alphaLcParenR"/>
            </a:pPr>
            <a:r>
              <a:rPr lang="en-GB" sz="2000" dirty="0">
                <a:solidFill>
                  <a:srgbClr val="003E7E"/>
                </a:solidFill>
                <a:effectLst/>
                <a:latin typeface="Aptos" panose="020B0004020202020204" pitchFamily="34" charset="0"/>
                <a:ea typeface="Aptos" panose="020B0004020202020204" pitchFamily="34" charset="0"/>
                <a:cs typeface="Arial" panose="020B0604020202020204" pitchFamily="34" charset="0"/>
              </a:rPr>
              <a:t>Solutions we compete to provide</a:t>
            </a:r>
          </a:p>
          <a:p>
            <a:pPr marL="800100" lvl="1" indent="-342900" algn="just">
              <a:lnSpc>
                <a:spcPct val="115000"/>
              </a:lnSpc>
              <a:buFont typeface="+mj-lt"/>
              <a:buAutoNum type="alphaLcParenR"/>
            </a:pPr>
            <a:r>
              <a:rPr lang="en-GB" sz="2000" dirty="0">
                <a:solidFill>
                  <a:srgbClr val="003E7E"/>
                </a:solidFill>
                <a:effectLst/>
                <a:latin typeface="Aptos" panose="020B0004020202020204" pitchFamily="34" charset="0"/>
                <a:ea typeface="Aptos" panose="020B0004020202020204" pitchFamily="34" charset="0"/>
                <a:cs typeface="Arial" panose="020B0604020202020204" pitchFamily="34" charset="0"/>
              </a:rPr>
              <a:t>The type of people we compete to hire</a:t>
            </a:r>
          </a:p>
          <a:p>
            <a:pPr marL="800100" lvl="1" indent="-342900" algn="just">
              <a:lnSpc>
                <a:spcPct val="115000"/>
              </a:lnSpc>
              <a:buFont typeface="+mj-lt"/>
              <a:buAutoNum type="alphaLcParenR"/>
            </a:pPr>
            <a:r>
              <a:rPr lang="en-GB" sz="2000" dirty="0">
                <a:solidFill>
                  <a:srgbClr val="003E7E"/>
                </a:solidFill>
                <a:effectLst/>
                <a:latin typeface="Aptos" panose="020B0004020202020204" pitchFamily="34" charset="0"/>
                <a:ea typeface="Aptos" panose="020B0004020202020204" pitchFamily="34" charset="0"/>
                <a:cs typeface="Arial" panose="020B0604020202020204" pitchFamily="34" charset="0"/>
              </a:rPr>
              <a:t>Brand that we are building</a:t>
            </a:r>
          </a:p>
          <a:p>
            <a:pPr marL="800100" lvl="1" indent="-342900" algn="just">
              <a:lnSpc>
                <a:spcPct val="115000"/>
              </a:lnSpc>
              <a:buFont typeface="+mj-lt"/>
              <a:buAutoNum type="alphaLcParenR"/>
            </a:pPr>
            <a:r>
              <a:rPr lang="en-GB" sz="2000" dirty="0">
                <a:solidFill>
                  <a:srgbClr val="003E7E"/>
                </a:solidFill>
                <a:effectLst/>
                <a:latin typeface="Aptos" panose="020B0004020202020204" pitchFamily="34" charset="0"/>
                <a:ea typeface="Aptos" panose="020B0004020202020204" pitchFamily="34" charset="0"/>
                <a:cs typeface="Arial" panose="020B0604020202020204" pitchFamily="34" charset="0"/>
              </a:rPr>
              <a:t>Locations</a:t>
            </a:r>
            <a:endParaRPr lang="en-US" sz="2000" dirty="0">
              <a:solidFill>
                <a:srgbClr val="003E7E"/>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pPr>
            <a:r>
              <a:rPr lang="en-GB" sz="2000" dirty="0">
                <a:latin typeface="Aptos" panose="020B0004020202020204" pitchFamily="34" charset="0"/>
                <a:ea typeface="Aptos" panose="020B0004020202020204" pitchFamily="34" charset="0"/>
                <a:cs typeface="Arial" panose="020B0604020202020204" pitchFamily="34" charset="0"/>
              </a:rPr>
              <a:t>We would like you to set up a meeting with LSA to discuss the competitors chosen and discuss the next phase of the work. </a:t>
            </a:r>
            <a:endParaRPr lang="en-US" sz="2000" dirty="0">
              <a:solidFill>
                <a:srgbClr val="003E7E"/>
              </a:solidFill>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75721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14</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r>
              <a:rPr lang="en-GB" dirty="0"/>
              <a:t>Phase 3: Analysis</a:t>
            </a:r>
            <a:endParaRPr lang="en-US" dirty="0"/>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2160414"/>
            <a:ext cx="9753600" cy="3951627"/>
          </a:xfrm>
        </p:spPr>
        <p:txBody>
          <a:bodyPr/>
          <a:lstStyle/>
          <a:p>
            <a:pPr algn="just">
              <a:lnSpc>
                <a:spcPct val="115000"/>
              </a:lnSpc>
              <a:spcAft>
                <a:spcPts val="800"/>
              </a:spcAft>
            </a:pPr>
            <a:endParaRPr lang="en-GB" sz="20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l">
              <a:lnSpc>
                <a:spcPct val="115000"/>
              </a:lnSpc>
              <a:buFont typeface="+mj-lt"/>
              <a:buAutoNum type="arabicPeriod"/>
            </a:pPr>
            <a:r>
              <a:rPr lang="en-GB" sz="2000" dirty="0">
                <a:effectLst/>
                <a:latin typeface="Aptos" panose="020B0004020202020204" pitchFamily="34" charset="0"/>
                <a:ea typeface="Aptos" panose="020B0004020202020204" pitchFamily="34" charset="0"/>
                <a:cs typeface="Arial" panose="020B0604020202020204" pitchFamily="34" charset="0"/>
              </a:rPr>
              <a:t>Meet with LSA to choose appropriate analysis approaches</a:t>
            </a:r>
            <a:r>
              <a:rPr lang="en-GB" sz="2000" dirty="0">
                <a:latin typeface="Aptos" panose="020B0004020202020204" pitchFamily="34" charset="0"/>
                <a:ea typeface="Aptos" panose="020B0004020202020204" pitchFamily="34" charset="0"/>
                <a:cs typeface="Arial" panose="020B0604020202020204" pitchFamily="34" charset="0"/>
              </a:rPr>
              <a:t>/</a:t>
            </a:r>
            <a:r>
              <a:rPr lang="en-GB" sz="2000" dirty="0">
                <a:effectLst/>
                <a:latin typeface="Aptos" panose="020B0004020202020204" pitchFamily="34" charset="0"/>
                <a:ea typeface="Aptos" panose="020B0004020202020204" pitchFamily="34" charset="0"/>
                <a:cs typeface="Arial" panose="020B0604020202020204" pitchFamily="34" charset="0"/>
              </a:rPr>
              <a:t>frameworks/techniques/ methods. We ask that participants do some prior reading and research on analysis techniques.</a:t>
            </a:r>
          </a:p>
          <a:p>
            <a:pPr marL="342900" lvl="0" indent="-342900" algn="l">
              <a:lnSpc>
                <a:spcPct val="115000"/>
              </a:lnSpc>
              <a:buFont typeface="+mj-lt"/>
              <a:buAutoNum type="arabicPeriod"/>
            </a:pPr>
            <a:r>
              <a:rPr lang="en-GB" sz="2000" dirty="0">
                <a:effectLst/>
                <a:latin typeface="Aptos" panose="020B0004020202020204" pitchFamily="34" charset="0"/>
                <a:ea typeface="Aptos" panose="020B0004020202020204" pitchFamily="34" charset="0"/>
                <a:cs typeface="Arial" panose="020B0604020202020204" pitchFamily="34" charset="0"/>
              </a:rPr>
              <a:t>Use the selected analysis approaches to research potential analysis tasks and questions (see examples). While the </a:t>
            </a:r>
            <a:r>
              <a:rPr lang="en-GB" sz="2000" dirty="0">
                <a:effectLst/>
                <a:latin typeface="Aptos" panose="020B0004020202020204" pitchFamily="34" charset="0"/>
                <a:ea typeface="Aptos" panose="020B0004020202020204" pitchFamily="34" charset="0"/>
                <a:cs typeface="Aptos" panose="020B0004020202020204" pitchFamily="34" charset="0"/>
              </a:rPr>
              <a:t>focus will be on doing  ‘desk research’, students may consider approaching subject matter experts at </a:t>
            </a:r>
            <a:r>
              <a:rPr lang="en-GB" sz="2000" dirty="0" err="1">
                <a:effectLst/>
                <a:latin typeface="Aptos" panose="020B0004020202020204" pitchFamily="34" charset="0"/>
                <a:ea typeface="Aptos" panose="020B0004020202020204" pitchFamily="34" charset="0"/>
                <a:cs typeface="Aptos" panose="020B0004020202020204" pitchFamily="34" charset="0"/>
              </a:rPr>
              <a:t>UoL</a:t>
            </a:r>
            <a:r>
              <a:rPr lang="en-GB" sz="2000" dirty="0">
                <a:effectLst/>
                <a:latin typeface="Aptos" panose="020B0004020202020204" pitchFamily="34" charset="0"/>
                <a:ea typeface="Aptos" panose="020B0004020202020204" pitchFamily="34" charset="0"/>
                <a:cs typeface="Aptos" panose="020B0004020202020204" pitchFamily="34" charset="0"/>
              </a:rPr>
              <a:t> for help/guidance.</a:t>
            </a:r>
            <a:endParaRPr lang="en-GB" sz="20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l">
              <a:lnSpc>
                <a:spcPct val="115000"/>
              </a:lnSpc>
              <a:buFont typeface="+mj-lt"/>
              <a:buAutoNum type="arabicPeriod"/>
            </a:pPr>
            <a:r>
              <a:rPr lang="en-GB" sz="2000" dirty="0">
                <a:effectLst/>
                <a:latin typeface="Aptos" panose="020B0004020202020204" pitchFamily="34" charset="0"/>
                <a:ea typeface="Aptos" panose="020B0004020202020204" pitchFamily="34" charset="0"/>
                <a:cs typeface="Arial" panose="020B0604020202020204" pitchFamily="34" charset="0"/>
              </a:rPr>
              <a:t>Hold a mini workshop (led by LSA) to ‘Collect, Choose, Create, and Commit’ to the set of analysis questions.</a:t>
            </a:r>
          </a:p>
          <a:p>
            <a:pPr marL="342900" lvl="0" indent="-342900" algn="l">
              <a:lnSpc>
                <a:spcPct val="115000"/>
              </a:lnSpc>
              <a:buFont typeface="+mj-lt"/>
              <a:buAutoNum type="arabicPeriod"/>
            </a:pPr>
            <a:r>
              <a:rPr lang="en-GB" sz="2000" dirty="0">
                <a:effectLst/>
                <a:latin typeface="Aptos" panose="020B0004020202020204" pitchFamily="34" charset="0"/>
                <a:ea typeface="Aptos" panose="020B0004020202020204" pitchFamily="34" charset="0"/>
                <a:cs typeface="Arial" panose="020B0604020202020204" pitchFamily="34" charset="0"/>
              </a:rPr>
              <a:t>Use the analysis questions to evaluate the online content of the competitors. </a:t>
            </a:r>
          </a:p>
          <a:p>
            <a:pPr marL="342900" lvl="0" indent="-342900" algn="l">
              <a:lnSpc>
                <a:spcPct val="115000"/>
              </a:lnSpc>
              <a:spcAft>
                <a:spcPts val="800"/>
              </a:spcAft>
              <a:buFont typeface="+mj-lt"/>
              <a:buAutoNum type="arabicPeriod"/>
            </a:pPr>
            <a:r>
              <a:rPr lang="en-GB" sz="2000" dirty="0">
                <a:effectLst/>
                <a:latin typeface="Aptos" panose="020B0004020202020204" pitchFamily="34" charset="0"/>
                <a:ea typeface="Aptos" panose="020B0004020202020204" pitchFamily="34" charset="0"/>
                <a:cs typeface="Arial" panose="020B0604020202020204" pitchFamily="34" charset="0"/>
              </a:rPr>
              <a:t>Using the relevant analysis approaches, compare and contrast the online content of three companies (of LSA’s choosing</a:t>
            </a:r>
            <a:r>
              <a:rPr lang="en-GB" sz="2000" dirty="0">
                <a:latin typeface="Aptos" panose="020B0004020202020204" pitchFamily="34" charset="0"/>
                <a:ea typeface="Aptos" panose="020B0004020202020204" pitchFamily="34" charset="0"/>
                <a:cs typeface="Arial" panose="020B0604020202020204" pitchFamily="34" charset="0"/>
              </a:rPr>
              <a:t>).</a:t>
            </a: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289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15</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r>
              <a:rPr lang="en-GB" dirty="0"/>
              <a:t>Phase 4: Findings and Recommendations</a:t>
            </a:r>
            <a:endParaRPr lang="en-US" dirty="0"/>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2160414"/>
            <a:ext cx="9753600" cy="3951627"/>
          </a:xfrm>
        </p:spPr>
        <p:txBody>
          <a:bodyPr/>
          <a:lstStyle/>
          <a:p>
            <a:pPr algn="just">
              <a:lnSpc>
                <a:spcPct val="115000"/>
              </a:lnSpc>
              <a:spcAft>
                <a:spcPts val="800"/>
              </a:spcAft>
            </a:pPr>
            <a:r>
              <a:rPr lang="en-GB" sz="2000" dirty="0">
                <a:latin typeface="Aptos" panose="020B0004020202020204" pitchFamily="34" charset="0"/>
                <a:ea typeface="Aptos" panose="020B0004020202020204" pitchFamily="34" charset="0"/>
                <a:cs typeface="Arial" panose="020B0604020202020204" pitchFamily="34" charset="0"/>
              </a:rPr>
              <a:t>Based on the findings of the mini-workshop, please present and discuss the findings of your work. We would like you to include:  </a:t>
            </a:r>
            <a:endParaRPr lang="en-GB" sz="20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15000"/>
              </a:lnSpc>
              <a:buFont typeface="+mj-lt"/>
              <a:buAutoNum type="arabicPeriod"/>
            </a:pPr>
            <a:r>
              <a:rPr lang="en-GB" sz="2000" b="1" dirty="0">
                <a:effectLst/>
                <a:latin typeface="Aptos" panose="020B0004020202020204" pitchFamily="34" charset="0"/>
                <a:ea typeface="Aptos" panose="020B0004020202020204" pitchFamily="34" charset="0"/>
                <a:cs typeface="Arial" panose="020B0604020202020204" pitchFamily="34" charset="0"/>
              </a:rPr>
              <a:t>Presentation: </a:t>
            </a:r>
            <a:r>
              <a:rPr lang="en-GB" sz="2000" dirty="0">
                <a:effectLst/>
                <a:latin typeface="Aptos" panose="020B0004020202020204" pitchFamily="34" charset="0"/>
                <a:ea typeface="Aptos" panose="020B0004020202020204" pitchFamily="34" charset="0"/>
                <a:cs typeface="Arial" panose="020B0604020202020204" pitchFamily="34" charset="0"/>
              </a:rPr>
              <a:t>Present and discuss a list of actionable recommendations that could be implemented by LSA on improvements/changes that could be made to the website and other social media platforms. Recommendations should focus on changes to online content and positioning, not changes to the LSA business or operations.</a:t>
            </a:r>
          </a:p>
          <a:p>
            <a:pPr marL="342900" lvl="0" indent="-342900" algn="just">
              <a:lnSpc>
                <a:spcPct val="115000"/>
              </a:lnSpc>
              <a:buFont typeface="+mj-lt"/>
              <a:buAutoNum type="arabicPeriod"/>
            </a:pPr>
            <a:r>
              <a:rPr lang="en-GB" sz="2000" b="1" dirty="0">
                <a:latin typeface="Aptos" panose="020B0004020202020204" pitchFamily="34" charset="0"/>
                <a:ea typeface="Aptos" panose="020B0004020202020204" pitchFamily="34" charset="0"/>
                <a:cs typeface="Arial" panose="020B0604020202020204" pitchFamily="34" charset="0"/>
              </a:rPr>
              <a:t>Write Up: </a:t>
            </a:r>
            <a:r>
              <a:rPr lang="en-GB" sz="2000" dirty="0">
                <a:latin typeface="Aptos" panose="020B0004020202020204" pitchFamily="34" charset="0"/>
                <a:ea typeface="Aptos" panose="020B0004020202020204" pitchFamily="34" charset="0"/>
                <a:cs typeface="Arial" panose="020B0604020202020204" pitchFamily="34" charset="0"/>
              </a:rPr>
              <a:t>Ensure the report is clearly structured with a clear table of contents. Include a 1 to 2 Page Executive Summary. </a:t>
            </a:r>
            <a:endParaRPr lang="en-GB" sz="2000" dirty="0">
              <a:effectLst/>
              <a:latin typeface="Aptos" panose="020B0004020202020204" pitchFamily="34" charset="0"/>
              <a:ea typeface="Aptos" panose="020B0004020202020204" pitchFamily="34" charset="0"/>
              <a:cs typeface="Arial" panose="020B0604020202020204" pitchFamily="34" charset="0"/>
            </a:endParaRPr>
          </a:p>
          <a:p>
            <a:pPr lvl="0" algn="just">
              <a:lnSpc>
                <a:spcPct val="115000"/>
              </a:lnSpc>
            </a:pP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65476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16</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pPr>
              <a:lnSpc>
                <a:spcPct val="115000"/>
              </a:lnSpc>
              <a:spcAft>
                <a:spcPts val="800"/>
              </a:spcAft>
            </a:pPr>
            <a:r>
              <a:rPr lang="en-GB" dirty="0">
                <a:latin typeface="Aptos" panose="020B0004020202020204" pitchFamily="34" charset="0"/>
                <a:ea typeface="Aptos" panose="020B0004020202020204" pitchFamily="34" charset="0"/>
                <a:cs typeface="Arial" panose="020B0604020202020204" pitchFamily="34" charset="0"/>
              </a:rPr>
              <a:t>E</a:t>
            </a:r>
            <a:r>
              <a:rPr lang="en-GB" sz="3200" dirty="0">
                <a:effectLst/>
                <a:latin typeface="Aptos" panose="020B0004020202020204" pitchFamily="34" charset="0"/>
                <a:ea typeface="Aptos" panose="020B0004020202020204" pitchFamily="34" charset="0"/>
                <a:cs typeface="Arial" panose="020B0604020202020204" pitchFamily="34" charset="0"/>
              </a:rPr>
              <a:t>xample </a:t>
            </a:r>
            <a:r>
              <a:rPr lang="en-GB" dirty="0">
                <a:latin typeface="Aptos" panose="020B0004020202020204" pitchFamily="34" charset="0"/>
                <a:ea typeface="Aptos" panose="020B0004020202020204" pitchFamily="34" charset="0"/>
                <a:cs typeface="Arial" panose="020B0604020202020204" pitchFamily="34" charset="0"/>
              </a:rPr>
              <a:t>R</a:t>
            </a:r>
            <a:r>
              <a:rPr lang="en-GB" sz="3200" dirty="0">
                <a:effectLst/>
                <a:latin typeface="Aptos" panose="020B0004020202020204" pitchFamily="34" charset="0"/>
                <a:ea typeface="Aptos" panose="020B0004020202020204" pitchFamily="34" charset="0"/>
                <a:cs typeface="Arial" panose="020B0604020202020204" pitchFamily="34" charset="0"/>
              </a:rPr>
              <a:t>esearch </a:t>
            </a:r>
            <a:r>
              <a:rPr lang="en-GB" dirty="0">
                <a:latin typeface="Aptos" panose="020B0004020202020204" pitchFamily="34" charset="0"/>
                <a:ea typeface="Aptos" panose="020B0004020202020204" pitchFamily="34" charset="0"/>
                <a:cs typeface="Arial" panose="020B0604020202020204" pitchFamily="34" charset="0"/>
              </a:rPr>
              <a:t>Q</a:t>
            </a:r>
            <a:r>
              <a:rPr lang="en-GB" sz="3200" dirty="0">
                <a:effectLst/>
                <a:latin typeface="Aptos" panose="020B0004020202020204" pitchFamily="34" charset="0"/>
                <a:ea typeface="Aptos" panose="020B0004020202020204" pitchFamily="34" charset="0"/>
                <a:cs typeface="Arial" panose="020B0604020202020204" pitchFamily="34" charset="0"/>
              </a:rPr>
              <a:t>uestions …</a:t>
            </a:r>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2160414"/>
            <a:ext cx="9753600" cy="3951627"/>
          </a:xfrm>
        </p:spPr>
        <p:txBody>
          <a:bodyPr/>
          <a:lstStyle/>
          <a:p>
            <a:pPr algn="just">
              <a:lnSpc>
                <a:spcPct val="115000"/>
              </a:lnSpc>
              <a:spcAft>
                <a:spcPts val="800"/>
              </a:spcAft>
            </a:pPr>
            <a:endParaRPr lang="en-GB" sz="1800" dirty="0">
              <a:effectLst/>
              <a:latin typeface="Aptos" panose="020B0004020202020204" pitchFamily="34" charset="0"/>
              <a:ea typeface="Aptos" panose="020B0004020202020204" pitchFamily="34" charset="0"/>
              <a:cs typeface="Arial" panose="020B0604020202020204" pitchFamily="34" charset="0"/>
            </a:endParaRPr>
          </a:p>
          <a:p>
            <a:pPr marL="285750" indent="-285750" algn="l">
              <a:lnSpc>
                <a:spcPct val="115000"/>
              </a:lnSpc>
              <a:spcAft>
                <a:spcPts val="800"/>
              </a:spcAft>
              <a:buFont typeface="Arial" panose="020B0604020202020204" pitchFamily="34" charset="0"/>
              <a:buChar char="•"/>
            </a:pPr>
            <a:r>
              <a:rPr lang="en-GB" sz="2400" dirty="0">
                <a:effectLst/>
                <a:latin typeface="Aptos" panose="020B0004020202020204" pitchFamily="34" charset="0"/>
                <a:ea typeface="Aptos" panose="020B0004020202020204" pitchFamily="34" charset="0"/>
                <a:cs typeface="Arial" panose="020B0604020202020204" pitchFamily="34" charset="0"/>
              </a:rPr>
              <a:t>How do LSA perform on search engines based on key words that describe what LSA do in the UK, and how does this relate to similar competitors?</a:t>
            </a:r>
          </a:p>
          <a:p>
            <a:pPr marL="342900" lvl="0" indent="-342900" algn="l">
              <a:lnSpc>
                <a:spcPct val="115000"/>
              </a:lnSpc>
              <a:buFont typeface="Arial" panose="020B0604020202020204" pitchFamily="34" charset="0"/>
              <a:buChar char="•"/>
            </a:pPr>
            <a:r>
              <a:rPr lang="en-GB" sz="2400" dirty="0">
                <a:effectLst/>
                <a:latin typeface="Aptos" panose="020B0004020202020204" pitchFamily="34" charset="0"/>
                <a:ea typeface="Aptos" panose="020B0004020202020204" pitchFamily="34" charset="0"/>
                <a:cs typeface="Arial" panose="020B0604020202020204" pitchFamily="34" charset="0"/>
              </a:rPr>
              <a:t>What connections to other online platforms (i.e., YouTube/LinkedIn) do we have?</a:t>
            </a:r>
          </a:p>
          <a:p>
            <a:pPr marL="342900" lvl="0" indent="-342900" algn="l">
              <a:lnSpc>
                <a:spcPct val="115000"/>
              </a:lnSpc>
              <a:buFont typeface="Arial" panose="020B0604020202020204" pitchFamily="34" charset="0"/>
              <a:buChar char="•"/>
            </a:pPr>
            <a:r>
              <a:rPr lang="en-GB" sz="2400" dirty="0">
                <a:effectLst/>
                <a:latin typeface="Aptos" panose="020B0004020202020204" pitchFamily="34" charset="0"/>
                <a:ea typeface="Aptos" panose="020B0004020202020204" pitchFamily="34" charset="0"/>
                <a:cs typeface="Arial" panose="020B0604020202020204" pitchFamily="34" charset="0"/>
              </a:rPr>
              <a:t>How to we compare to other companies in our offer to new employees?</a:t>
            </a:r>
          </a:p>
          <a:p>
            <a:pPr marL="342900" lvl="0" indent="-342900" algn="l">
              <a:lnSpc>
                <a:spcPct val="115000"/>
              </a:lnSpc>
              <a:spcAft>
                <a:spcPts val="800"/>
              </a:spcAft>
              <a:buFont typeface="Arial" panose="020B0604020202020204" pitchFamily="34" charset="0"/>
              <a:buChar char="•"/>
            </a:pPr>
            <a:r>
              <a:rPr lang="en-GB" sz="2400" dirty="0">
                <a:effectLst/>
                <a:latin typeface="Aptos" panose="020B0004020202020204" pitchFamily="34" charset="0"/>
                <a:ea typeface="Aptos" panose="020B0004020202020204" pitchFamily="34" charset="0"/>
                <a:cs typeface="Arial" panose="020B0604020202020204" pitchFamily="34" charset="0"/>
              </a:rPr>
              <a:t>What is the look and feel of the website? Modern/Professional/ Defence/Boring?</a:t>
            </a:r>
          </a:p>
          <a:p>
            <a:pPr lvl="0" algn="just">
              <a:lnSpc>
                <a:spcPct val="115000"/>
              </a:lnSpc>
            </a:pPr>
            <a:endParaRPr lang="en-GB"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0355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17</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r>
              <a:rPr lang="en-GB" dirty="0"/>
              <a:t>Skills Development </a:t>
            </a:r>
            <a:endParaRPr lang="en-US" dirty="0"/>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1423555"/>
            <a:ext cx="9753600" cy="4447855"/>
          </a:xfrm>
        </p:spPr>
        <p:txBody>
          <a:bodyPr/>
          <a:lstStyle/>
          <a:p>
            <a:pPr marL="457200" indent="-457200">
              <a:buFont typeface="Arial" panose="020B0604020202020204" pitchFamily="34" charset="0"/>
              <a:buChar char="•"/>
            </a:pPr>
            <a:r>
              <a:rPr lang="en-US" dirty="0"/>
              <a:t>Research and analysis skills </a:t>
            </a:r>
          </a:p>
          <a:p>
            <a:pPr marL="457200" indent="-457200">
              <a:buFont typeface="Arial" panose="020B0604020202020204" pitchFamily="34" charset="0"/>
              <a:buChar char="•"/>
            </a:pPr>
            <a:r>
              <a:rPr lang="en-US" dirty="0"/>
              <a:t>Strategic analysis </a:t>
            </a:r>
          </a:p>
          <a:p>
            <a:pPr marL="457200" indent="-457200">
              <a:buFont typeface="Arial" panose="020B0604020202020204" pitchFamily="34" charset="0"/>
              <a:buChar char="•"/>
            </a:pPr>
            <a:r>
              <a:rPr lang="en-US" dirty="0"/>
              <a:t>Strategic human capital </a:t>
            </a:r>
          </a:p>
          <a:p>
            <a:pPr marL="457200" indent="-457200">
              <a:buFont typeface="Arial" panose="020B0604020202020204" pitchFamily="34" charset="0"/>
              <a:buChar char="•"/>
            </a:pPr>
            <a:r>
              <a:rPr lang="en-US" dirty="0"/>
              <a:t>Market and brand analysis </a:t>
            </a:r>
          </a:p>
          <a:p>
            <a:pPr marL="457200" indent="-457200">
              <a:buFont typeface="Arial" panose="020B0604020202020204" pitchFamily="34" charset="0"/>
              <a:buChar char="•"/>
            </a:pPr>
            <a:r>
              <a:rPr lang="en-US" dirty="0"/>
              <a:t>Tech analysis AI</a:t>
            </a:r>
          </a:p>
          <a:p>
            <a:pPr marL="457200" indent="-457200">
              <a:buFont typeface="Arial" panose="020B0604020202020204" pitchFamily="34" charset="0"/>
              <a:buChar char="•"/>
            </a:pPr>
            <a:r>
              <a:rPr lang="en-US" dirty="0"/>
              <a:t>Decision support analysis </a:t>
            </a:r>
          </a:p>
          <a:p>
            <a:pPr marL="457200" indent="-457200">
              <a:buFont typeface="Arial" panose="020B0604020202020204" pitchFamily="34" charset="0"/>
              <a:buChar char="•"/>
            </a:pPr>
            <a:r>
              <a:rPr lang="en-US" dirty="0"/>
              <a:t>Strategic thinking </a:t>
            </a:r>
          </a:p>
          <a:p>
            <a:pPr marL="457200" indent="-457200">
              <a:buFont typeface="Arial" panose="020B0604020202020204" pitchFamily="34" charset="0"/>
              <a:buChar char="•"/>
            </a:pPr>
            <a:r>
              <a:rPr lang="en-US" dirty="0"/>
              <a:t>Communication and presentation</a:t>
            </a:r>
          </a:p>
          <a:p>
            <a:pPr marL="457200" indent="-457200">
              <a:buFont typeface="Arial" panose="020B0604020202020204" pitchFamily="34" charset="0"/>
              <a:buChar char="•"/>
            </a:pPr>
            <a:r>
              <a:rPr lang="en-US" dirty="0"/>
              <a:t> Critical thinking and problem solving </a:t>
            </a:r>
          </a:p>
        </p:txBody>
      </p:sp>
      <p:pic>
        <p:nvPicPr>
          <p:cNvPr id="6" name="Graphic 5" descr="Ear outline">
            <a:extLst>
              <a:ext uri="{FF2B5EF4-FFF2-40B4-BE49-F238E27FC236}">
                <a16:creationId xmlns:a16="http://schemas.microsoft.com/office/drawing/2014/main" id="{08396E52-71BB-D540-7755-719AB57D02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9245" y="4270663"/>
            <a:ext cx="1423555" cy="1423555"/>
          </a:xfrm>
          <a:prstGeom prst="rect">
            <a:avLst/>
          </a:prstGeom>
        </p:spPr>
      </p:pic>
      <p:pic>
        <p:nvPicPr>
          <p:cNvPr id="8" name="Graphic 7" descr="Question Mark outline">
            <a:extLst>
              <a:ext uri="{FF2B5EF4-FFF2-40B4-BE49-F238E27FC236}">
                <a16:creationId xmlns:a16="http://schemas.microsoft.com/office/drawing/2014/main" id="{BC61A833-E348-FE42-D14B-54925EE33D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01206" y="958603"/>
            <a:ext cx="914400" cy="914400"/>
          </a:xfrm>
          <a:prstGeom prst="rect">
            <a:avLst/>
          </a:prstGeom>
        </p:spPr>
      </p:pic>
      <p:pic>
        <p:nvPicPr>
          <p:cNvPr id="10" name="Graphic 9" descr="Thought outline">
            <a:extLst>
              <a:ext uri="{FF2B5EF4-FFF2-40B4-BE49-F238E27FC236}">
                <a16:creationId xmlns:a16="http://schemas.microsoft.com/office/drawing/2014/main" id="{82C131B0-AD9B-07D5-42E4-187140ACCE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2111" y="3158835"/>
            <a:ext cx="1748577" cy="1748577"/>
          </a:xfrm>
          <a:prstGeom prst="rect">
            <a:avLst/>
          </a:prstGeom>
        </p:spPr>
      </p:pic>
      <p:pic>
        <p:nvPicPr>
          <p:cNvPr id="12" name="Graphic 11" descr="Puzzle outline">
            <a:extLst>
              <a:ext uri="{FF2B5EF4-FFF2-40B4-BE49-F238E27FC236}">
                <a16:creationId xmlns:a16="http://schemas.microsoft.com/office/drawing/2014/main" id="{72A7F8DF-0CD2-AF54-20BF-D3CFD8C594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03154" y="340485"/>
            <a:ext cx="1292210" cy="1292210"/>
          </a:xfrm>
          <a:prstGeom prst="rect">
            <a:avLst/>
          </a:prstGeom>
        </p:spPr>
      </p:pic>
      <p:pic>
        <p:nvPicPr>
          <p:cNvPr id="14" name="Graphic 13" descr="Decision chart outline">
            <a:extLst>
              <a:ext uri="{FF2B5EF4-FFF2-40B4-BE49-F238E27FC236}">
                <a16:creationId xmlns:a16="http://schemas.microsoft.com/office/drawing/2014/main" id="{8CED3C34-6132-63CA-5CE9-D3D494F35D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03500" y="2095500"/>
            <a:ext cx="1503218" cy="1503218"/>
          </a:xfrm>
          <a:prstGeom prst="rect">
            <a:avLst/>
          </a:prstGeom>
        </p:spPr>
      </p:pic>
    </p:spTree>
    <p:extLst>
      <p:ext uri="{BB962C8B-B14F-4D97-AF65-F5344CB8AC3E}">
        <p14:creationId xmlns:p14="http://schemas.microsoft.com/office/powerpoint/2010/main" val="380076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88740F-08FE-DA6E-EF90-420EB3BADEE7}"/>
              </a:ext>
            </a:extLst>
          </p:cNvPr>
          <p:cNvSpPr>
            <a:spLocks noGrp="1"/>
          </p:cNvSpPr>
          <p:nvPr>
            <p:ph type="sldNum" sz="quarter" idx="4"/>
          </p:nvPr>
        </p:nvSpPr>
        <p:spPr/>
        <p:txBody>
          <a:bodyPr/>
          <a:lstStyle/>
          <a:p>
            <a:fld id="{F9D38104-7030-413F-A825-4028E7A1BE5A}" type="slidenum">
              <a:rPr lang="en-US" smtClean="0"/>
              <a:pPr/>
              <a:t>18</a:t>
            </a:fld>
            <a:endParaRPr lang="en-US" dirty="0"/>
          </a:p>
        </p:txBody>
      </p:sp>
      <p:sp>
        <p:nvSpPr>
          <p:cNvPr id="3" name="Text Placeholder 2">
            <a:extLst>
              <a:ext uri="{FF2B5EF4-FFF2-40B4-BE49-F238E27FC236}">
                <a16:creationId xmlns:a16="http://schemas.microsoft.com/office/drawing/2014/main" id="{F937E34F-603F-2A31-6F46-B7B40834933B}"/>
              </a:ext>
            </a:extLst>
          </p:cNvPr>
          <p:cNvSpPr>
            <a:spLocks noGrp="1"/>
          </p:cNvSpPr>
          <p:nvPr>
            <p:ph type="body" sz="quarter" idx="10"/>
          </p:nvPr>
        </p:nvSpPr>
        <p:spPr/>
        <p:txBody>
          <a:bodyPr/>
          <a:lstStyle/>
          <a:p>
            <a:r>
              <a:rPr lang="en-GB" dirty="0"/>
              <a:t>Reading</a:t>
            </a:r>
            <a:endParaRPr lang="en-US" dirty="0"/>
          </a:p>
        </p:txBody>
      </p:sp>
      <p:sp>
        <p:nvSpPr>
          <p:cNvPr id="4" name="Text Placeholder 3">
            <a:extLst>
              <a:ext uri="{FF2B5EF4-FFF2-40B4-BE49-F238E27FC236}">
                <a16:creationId xmlns:a16="http://schemas.microsoft.com/office/drawing/2014/main" id="{81301145-1453-061C-7EE9-DB6CD8803C9A}"/>
              </a:ext>
            </a:extLst>
          </p:cNvPr>
          <p:cNvSpPr>
            <a:spLocks noGrp="1"/>
          </p:cNvSpPr>
          <p:nvPr>
            <p:ph type="body" sz="quarter" idx="11"/>
          </p:nvPr>
        </p:nvSpPr>
        <p:spPr>
          <a:xfrm>
            <a:off x="1219200" y="1267485"/>
            <a:ext cx="9753600" cy="4603925"/>
          </a:xfrm>
        </p:spPr>
        <p:txBody>
          <a:bodyPr/>
          <a:lstStyle/>
          <a:p>
            <a:pPr marL="514350" indent="-514350" algn="l">
              <a:buFont typeface="+mj-lt"/>
              <a:buAutoNum type="arabicPeriod"/>
            </a:pPr>
            <a:r>
              <a:rPr lang="en-US" dirty="0">
                <a:hlinkClick r:id="rId3"/>
              </a:rPr>
              <a:t>https://lone-star.uk/2024/01/09/how-many-piano-tuners-in-lincolnshire-how-evolved-ai-helps-us-answer-seemingly-impossible-questions/</a:t>
            </a:r>
            <a:r>
              <a:rPr lang="en-US" dirty="0"/>
              <a:t> </a:t>
            </a:r>
          </a:p>
          <a:p>
            <a:pPr marL="514350" indent="-514350" algn="l">
              <a:buFont typeface="+mj-lt"/>
              <a:buAutoNum type="arabicPeriod"/>
            </a:pPr>
            <a:r>
              <a:rPr lang="en-US" dirty="0">
                <a:hlinkClick r:id="rId4"/>
              </a:rPr>
              <a:t>https://www.youtube.com/watch?v=uTQ-SCQjXbA</a:t>
            </a:r>
            <a:r>
              <a:rPr lang="en-US" dirty="0"/>
              <a:t> </a:t>
            </a:r>
          </a:p>
          <a:p>
            <a:pPr marL="514350" indent="-514350" algn="l">
              <a:buFont typeface="+mj-lt"/>
              <a:buAutoNum type="arabicPeriod"/>
            </a:pPr>
            <a:r>
              <a:rPr lang="en-US" dirty="0">
                <a:hlinkClick r:id="rId5"/>
              </a:rPr>
              <a:t>https://lone-star.uk/2023/11/04/predictive-human-maintenance/</a:t>
            </a:r>
            <a:r>
              <a:rPr lang="en-US" dirty="0"/>
              <a:t> </a:t>
            </a:r>
          </a:p>
          <a:p>
            <a:pPr marL="514350" indent="-514350" algn="l">
              <a:buFont typeface="+mj-lt"/>
              <a:buAutoNum type="arabicPeriod"/>
            </a:pPr>
            <a:r>
              <a:rPr lang="en-US" dirty="0"/>
              <a:t> </a:t>
            </a:r>
            <a:r>
              <a:rPr lang="en-US" dirty="0">
                <a:hlinkClick r:id="rId6"/>
              </a:rPr>
              <a:t>https://lone-star.uk/2023/12/20/a-new-approach-to-digital-twins/</a:t>
            </a:r>
            <a:r>
              <a:rPr lang="en-US" dirty="0"/>
              <a:t> </a:t>
            </a:r>
          </a:p>
        </p:txBody>
      </p:sp>
    </p:spTree>
    <p:extLst>
      <p:ext uri="{BB962C8B-B14F-4D97-AF65-F5344CB8AC3E}">
        <p14:creationId xmlns:p14="http://schemas.microsoft.com/office/powerpoint/2010/main" val="422077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9EB05E-309A-1D8E-D612-39096A361060}"/>
              </a:ext>
            </a:extLst>
          </p:cNvPr>
          <p:cNvSpPr>
            <a:spLocks noGrp="1"/>
          </p:cNvSpPr>
          <p:nvPr>
            <p:ph type="sldNum" sz="quarter" idx="4"/>
          </p:nvPr>
        </p:nvSpPr>
        <p:spPr/>
        <p:txBody>
          <a:bodyPr/>
          <a:lstStyle/>
          <a:p>
            <a:fld id="{F9D38104-7030-413F-A825-4028E7A1BE5A}" type="slidenum">
              <a:rPr lang="en-US" smtClean="0"/>
              <a:pPr/>
              <a:t>19</a:t>
            </a:fld>
            <a:endParaRPr lang="en-US" dirty="0"/>
          </a:p>
        </p:txBody>
      </p:sp>
      <p:sp>
        <p:nvSpPr>
          <p:cNvPr id="3" name="Text Placeholder 2">
            <a:extLst>
              <a:ext uri="{FF2B5EF4-FFF2-40B4-BE49-F238E27FC236}">
                <a16:creationId xmlns:a16="http://schemas.microsoft.com/office/drawing/2014/main" id="{7D8CE6BA-CB4A-A47D-141A-80DF004446AB}"/>
              </a:ext>
            </a:extLst>
          </p:cNvPr>
          <p:cNvSpPr>
            <a:spLocks noGrp="1"/>
          </p:cNvSpPr>
          <p:nvPr>
            <p:ph type="body" sz="quarter" idx="10"/>
          </p:nvPr>
        </p:nvSpPr>
        <p:spPr/>
        <p:txBody>
          <a:bodyPr/>
          <a:lstStyle/>
          <a:p>
            <a:r>
              <a:rPr lang="en-GB" dirty="0"/>
              <a:t>Contact Details </a:t>
            </a:r>
            <a:endParaRPr lang="en-US" dirty="0"/>
          </a:p>
        </p:txBody>
      </p:sp>
      <p:sp>
        <p:nvSpPr>
          <p:cNvPr id="4" name="Text Placeholder 3">
            <a:extLst>
              <a:ext uri="{FF2B5EF4-FFF2-40B4-BE49-F238E27FC236}">
                <a16:creationId xmlns:a16="http://schemas.microsoft.com/office/drawing/2014/main" id="{C73D2AEE-46D7-F16A-49CA-B8932D6AD6C6}"/>
              </a:ext>
            </a:extLst>
          </p:cNvPr>
          <p:cNvSpPr>
            <a:spLocks noGrp="1"/>
          </p:cNvSpPr>
          <p:nvPr>
            <p:ph type="body" sz="quarter" idx="11"/>
          </p:nvPr>
        </p:nvSpPr>
        <p:spPr/>
        <p:txBody>
          <a:bodyPr/>
          <a:lstStyle/>
          <a:p>
            <a:r>
              <a:rPr lang="en-GB" dirty="0"/>
              <a:t>Grace Walburn - </a:t>
            </a:r>
            <a:r>
              <a:rPr lang="en-GB" dirty="0">
                <a:hlinkClick r:id="rId2"/>
              </a:rPr>
              <a:t>gwalburn@lone-star.uk</a:t>
            </a:r>
            <a:endParaRPr lang="en-GB" dirty="0"/>
          </a:p>
          <a:p>
            <a:r>
              <a:rPr lang="en-GB" dirty="0"/>
              <a:t>UK Website Link: </a:t>
            </a:r>
            <a:r>
              <a:rPr lang="en-GB" dirty="0">
                <a:hlinkClick r:id="rId3"/>
              </a:rPr>
              <a:t>https://lone-star.uk/</a:t>
            </a:r>
            <a:endParaRPr lang="en-GB" dirty="0"/>
          </a:p>
          <a:p>
            <a:r>
              <a:rPr lang="en-GB" dirty="0"/>
              <a:t>US Website Link: </a:t>
            </a:r>
            <a:r>
              <a:rPr lang="en-GB" dirty="0">
                <a:hlinkClick r:id="rId4"/>
              </a:rPr>
              <a:t>https://www.lone-star.com/</a:t>
            </a:r>
            <a:r>
              <a:rPr lang="en-GB" dirty="0"/>
              <a:t> </a:t>
            </a:r>
            <a:endParaRPr lang="en-US" dirty="0"/>
          </a:p>
        </p:txBody>
      </p:sp>
      <p:sp>
        <p:nvSpPr>
          <p:cNvPr id="6" name="TextBox 5">
            <a:extLst>
              <a:ext uri="{FF2B5EF4-FFF2-40B4-BE49-F238E27FC236}">
                <a16:creationId xmlns:a16="http://schemas.microsoft.com/office/drawing/2014/main" id="{AAB6697A-3239-4DC6-092D-339EB1B033F1}"/>
              </a:ext>
            </a:extLst>
          </p:cNvPr>
          <p:cNvSpPr txBox="1"/>
          <p:nvPr/>
        </p:nvSpPr>
        <p:spPr>
          <a:xfrm>
            <a:off x="4536541" y="3703891"/>
            <a:ext cx="3118918" cy="2862322"/>
          </a:xfrm>
          <a:prstGeom prst="rect">
            <a:avLst/>
          </a:prstGeom>
          <a:noFill/>
        </p:spPr>
        <p:txBody>
          <a:bodyPr wrap="square">
            <a:spAutoFit/>
          </a:bodyPr>
          <a:lstStyle/>
          <a:p>
            <a:pPr algn="ctr" rtl="0"/>
            <a:r>
              <a:rPr lang="en-US" b="1" dirty="0">
                <a:solidFill>
                  <a:srgbClr val="003E7E"/>
                </a:solidFill>
              </a:rPr>
              <a:t>Address: </a:t>
            </a:r>
          </a:p>
          <a:p>
            <a:pPr algn="ctr" rtl="0"/>
            <a:r>
              <a:rPr lang="en-US" dirty="0">
                <a:solidFill>
                  <a:srgbClr val="003E7E"/>
                </a:solidFill>
              </a:rPr>
              <a:t>Lone Star Analysis</a:t>
            </a:r>
          </a:p>
          <a:p>
            <a:pPr algn="ctr" rtl="0"/>
            <a:r>
              <a:rPr lang="en-US" dirty="0">
                <a:solidFill>
                  <a:srgbClr val="003E7E"/>
                </a:solidFill>
              </a:rPr>
              <a:t>Alchemy Building </a:t>
            </a:r>
          </a:p>
          <a:p>
            <a:pPr algn="ctr" rtl="0"/>
            <a:r>
              <a:rPr lang="en-US" dirty="0">
                <a:solidFill>
                  <a:srgbClr val="003E7E"/>
                </a:solidFill>
              </a:rPr>
              <a:t>Science &amp; Innovation Park</a:t>
            </a:r>
          </a:p>
          <a:p>
            <a:pPr algn="ctr" rtl="0"/>
            <a:r>
              <a:rPr lang="en-US" dirty="0">
                <a:solidFill>
                  <a:srgbClr val="003E7E"/>
                </a:solidFill>
              </a:rPr>
              <a:t>Poplar Avenue </a:t>
            </a:r>
          </a:p>
          <a:p>
            <a:pPr algn="ctr" rtl="0"/>
            <a:r>
              <a:rPr lang="en-US" dirty="0">
                <a:solidFill>
                  <a:srgbClr val="003E7E"/>
                </a:solidFill>
              </a:rPr>
              <a:t>Lincoln</a:t>
            </a:r>
          </a:p>
          <a:p>
            <a:pPr algn="ctr" rtl="0"/>
            <a:r>
              <a:rPr lang="en-US" dirty="0">
                <a:solidFill>
                  <a:srgbClr val="003E7E"/>
                </a:solidFill>
              </a:rPr>
              <a:t>LN6 7GZ</a:t>
            </a:r>
          </a:p>
          <a:p>
            <a:pPr algn="ctr" rtl="0"/>
            <a:endParaRPr lang="en-US" dirty="0">
              <a:solidFill>
                <a:srgbClr val="003E7E"/>
              </a:solidFill>
            </a:endParaRPr>
          </a:p>
          <a:p>
            <a:pPr algn="ctr" rtl="0"/>
            <a:r>
              <a:rPr lang="en-US" b="1" dirty="0">
                <a:solidFill>
                  <a:srgbClr val="003E7E"/>
                </a:solidFill>
              </a:rPr>
              <a:t>What3Words: </a:t>
            </a:r>
          </a:p>
          <a:p>
            <a:pPr algn="ctr" rtl="0"/>
            <a:r>
              <a:rPr lang="en-US" dirty="0" err="1">
                <a:solidFill>
                  <a:srgbClr val="003E7E"/>
                </a:solidFill>
              </a:rPr>
              <a:t>units.target.member</a:t>
            </a:r>
            <a:endParaRPr lang="en-US" dirty="0">
              <a:solidFill>
                <a:srgbClr val="003E7E"/>
              </a:solidFill>
            </a:endParaRPr>
          </a:p>
        </p:txBody>
      </p:sp>
    </p:spTree>
    <p:extLst>
      <p:ext uri="{BB962C8B-B14F-4D97-AF65-F5344CB8AC3E}">
        <p14:creationId xmlns:p14="http://schemas.microsoft.com/office/powerpoint/2010/main" val="344361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F08E2D-1478-457D-9E72-B5CF1757E622}"/>
              </a:ext>
            </a:extLst>
          </p:cNvPr>
          <p:cNvSpPr>
            <a:spLocks noGrp="1"/>
          </p:cNvSpPr>
          <p:nvPr>
            <p:ph type="sldNum" sz="quarter" idx="4"/>
          </p:nvPr>
        </p:nvSpPr>
        <p:spPr/>
        <p:txBody>
          <a:bodyPr/>
          <a:lstStyle/>
          <a:p>
            <a:fld id="{F9D38104-7030-413F-A825-4028E7A1BE5A}" type="slidenum">
              <a:rPr lang="en-US" smtClean="0"/>
              <a:pPr/>
              <a:t>2</a:t>
            </a:fld>
            <a:endParaRPr lang="en-US" dirty="0"/>
          </a:p>
        </p:txBody>
      </p:sp>
      <p:sp>
        <p:nvSpPr>
          <p:cNvPr id="4" name="Text Placeholder 3">
            <a:extLst>
              <a:ext uri="{FF2B5EF4-FFF2-40B4-BE49-F238E27FC236}">
                <a16:creationId xmlns:a16="http://schemas.microsoft.com/office/drawing/2014/main" id="{D4DEBA2A-F472-451A-9311-7F8D49366C4D}"/>
              </a:ext>
            </a:extLst>
          </p:cNvPr>
          <p:cNvSpPr>
            <a:spLocks noGrp="1"/>
          </p:cNvSpPr>
          <p:nvPr>
            <p:ph type="body" sz="quarter" idx="10"/>
          </p:nvPr>
        </p:nvSpPr>
        <p:spPr/>
        <p:txBody>
          <a:bodyPr/>
          <a:lstStyle/>
          <a:p>
            <a:r>
              <a:rPr lang="en-GB" dirty="0"/>
              <a:t>Project Timescales </a:t>
            </a:r>
            <a:endParaRPr lang="en-US" dirty="0"/>
          </a:p>
        </p:txBody>
      </p:sp>
      <p:graphicFrame>
        <p:nvGraphicFramePr>
          <p:cNvPr id="2" name="Table 1">
            <a:extLst>
              <a:ext uri="{FF2B5EF4-FFF2-40B4-BE49-F238E27FC236}">
                <a16:creationId xmlns:a16="http://schemas.microsoft.com/office/drawing/2014/main" id="{8EEC381A-D160-2F42-C947-995DE3EB56AE}"/>
              </a:ext>
            </a:extLst>
          </p:cNvPr>
          <p:cNvGraphicFramePr>
            <a:graphicFrameLocks noGrp="1"/>
          </p:cNvGraphicFramePr>
          <p:nvPr>
            <p:extLst>
              <p:ext uri="{D42A27DB-BD31-4B8C-83A1-F6EECF244321}">
                <p14:modId xmlns:p14="http://schemas.microsoft.com/office/powerpoint/2010/main" val="825855474"/>
              </p:ext>
            </p:extLst>
          </p:nvPr>
        </p:nvGraphicFramePr>
        <p:xfrm>
          <a:off x="3389168" y="2472037"/>
          <a:ext cx="5913328" cy="1847852"/>
        </p:xfrm>
        <a:graphic>
          <a:graphicData uri="http://schemas.openxmlformats.org/drawingml/2006/table">
            <a:tbl>
              <a:tblPr>
                <a:tableStyleId>{5C22544A-7EE6-4342-B048-85BDC9FD1C3A}</a:tableStyleId>
              </a:tblPr>
              <a:tblGrid>
                <a:gridCol w="2145141">
                  <a:extLst>
                    <a:ext uri="{9D8B030D-6E8A-4147-A177-3AD203B41FA5}">
                      <a16:colId xmlns:a16="http://schemas.microsoft.com/office/drawing/2014/main" val="1773078902"/>
                    </a:ext>
                  </a:extLst>
                </a:gridCol>
                <a:gridCol w="70722">
                  <a:extLst>
                    <a:ext uri="{9D8B030D-6E8A-4147-A177-3AD203B41FA5}">
                      <a16:colId xmlns:a16="http://schemas.microsoft.com/office/drawing/2014/main" val="2245020549"/>
                    </a:ext>
                  </a:extLst>
                </a:gridCol>
                <a:gridCol w="3697465">
                  <a:extLst>
                    <a:ext uri="{9D8B030D-6E8A-4147-A177-3AD203B41FA5}">
                      <a16:colId xmlns:a16="http://schemas.microsoft.com/office/drawing/2014/main" val="454548763"/>
                    </a:ext>
                  </a:extLst>
                </a:gridCol>
              </a:tblGrid>
              <a:tr h="258082">
                <a:tc>
                  <a:txBody>
                    <a:bodyPr/>
                    <a:lstStyle/>
                    <a:p>
                      <a:pPr algn="ctr" fontAlgn="b"/>
                      <a:r>
                        <a:rPr lang="en-US" sz="2400" b="1" u="none" strike="noStrike" dirty="0">
                          <a:effectLst/>
                          <a:latin typeface="+mn-lt"/>
                        </a:rPr>
                        <a:t>Date</a:t>
                      </a:r>
                      <a:endParaRPr lang="en-US" sz="2400" b="1" i="0" u="none" strike="noStrike" dirty="0">
                        <a:solidFill>
                          <a:srgbClr val="000000"/>
                        </a:solidFill>
                        <a:effectLst/>
                        <a:latin typeface="+mn-lt"/>
                      </a:endParaRPr>
                    </a:p>
                  </a:txBody>
                  <a:tcPr marL="4763" marR="4763" marT="4763" marB="0" anchor="b"/>
                </a:tc>
                <a:tc>
                  <a:txBody>
                    <a:bodyPr/>
                    <a:lstStyle/>
                    <a:p>
                      <a:pPr algn="l" fontAlgn="b"/>
                      <a:endParaRPr lang="en-US" sz="2400" b="1" i="0" u="none" strike="noStrike" dirty="0">
                        <a:solidFill>
                          <a:srgbClr val="000000"/>
                        </a:solidFill>
                        <a:effectLst/>
                        <a:latin typeface="+mn-lt"/>
                      </a:endParaRPr>
                    </a:p>
                  </a:txBody>
                  <a:tcPr marL="4763" marR="4763" marT="4763" marB="0" anchor="b"/>
                </a:tc>
                <a:tc>
                  <a:txBody>
                    <a:bodyPr/>
                    <a:lstStyle/>
                    <a:p>
                      <a:pPr algn="ctr" fontAlgn="b"/>
                      <a:r>
                        <a:rPr lang="en-GB" sz="2400" b="1" i="0" u="none" strike="noStrike" dirty="0">
                          <a:solidFill>
                            <a:srgbClr val="000000"/>
                          </a:solidFill>
                          <a:effectLst/>
                          <a:latin typeface="+mn-lt"/>
                        </a:rPr>
                        <a:t>A</a:t>
                      </a:r>
                      <a:r>
                        <a:rPr lang="en-US" sz="2400" b="1" i="0" u="none" strike="noStrike" dirty="0">
                          <a:solidFill>
                            <a:srgbClr val="000000"/>
                          </a:solidFill>
                          <a:effectLst/>
                          <a:latin typeface="+mn-lt"/>
                        </a:rPr>
                        <a:t>ctivity </a:t>
                      </a:r>
                    </a:p>
                  </a:txBody>
                  <a:tcPr marL="4763" marR="4763" marT="4763" marB="0" anchor="b"/>
                </a:tc>
                <a:extLst>
                  <a:ext uri="{0D108BD9-81ED-4DB2-BD59-A6C34878D82A}">
                    <a16:rowId xmlns:a16="http://schemas.microsoft.com/office/drawing/2014/main" val="1583182355"/>
                  </a:ext>
                </a:extLst>
              </a:tr>
              <a:tr h="274425">
                <a:tc>
                  <a:txBody>
                    <a:bodyPr/>
                    <a:lstStyle/>
                    <a:p>
                      <a:pPr algn="ctr" fontAlgn="b"/>
                      <a:r>
                        <a:rPr lang="en-GB" sz="2400" b="1" i="0" u="none" strike="noStrike" dirty="0">
                          <a:solidFill>
                            <a:srgbClr val="000000"/>
                          </a:solidFill>
                          <a:effectLst/>
                          <a:latin typeface="+mn-lt"/>
                        </a:rPr>
                        <a:t>18/10/2024</a:t>
                      </a:r>
                      <a:endParaRPr lang="en-US" sz="2400" b="1" i="0" u="none" strike="noStrike" dirty="0">
                        <a:solidFill>
                          <a:srgbClr val="000000"/>
                        </a:solidFill>
                        <a:effectLst/>
                        <a:latin typeface="+mn-lt"/>
                      </a:endParaRPr>
                    </a:p>
                  </a:txBody>
                  <a:tcPr marL="4763" marR="4763" marT="4763" marB="0" anchor="b"/>
                </a:tc>
                <a:tc>
                  <a:txBody>
                    <a:bodyPr/>
                    <a:lstStyle/>
                    <a:p>
                      <a:pPr algn="l" fontAlgn="b"/>
                      <a:endParaRPr lang="en-US" sz="2400" b="1" i="0" u="none" strike="noStrike" dirty="0">
                        <a:solidFill>
                          <a:srgbClr val="000000"/>
                        </a:solidFill>
                        <a:effectLst/>
                        <a:latin typeface="+mn-lt"/>
                      </a:endParaRPr>
                    </a:p>
                  </a:txBody>
                  <a:tcPr marL="4763" marR="4763" marT="4763" marB="0" anchor="b"/>
                </a:tc>
                <a:tc>
                  <a:txBody>
                    <a:bodyPr/>
                    <a:lstStyle/>
                    <a:p>
                      <a:pPr algn="ctr" fontAlgn="b"/>
                      <a:r>
                        <a:rPr lang="en-GB" sz="2400" b="0" i="0" u="none" strike="noStrike" dirty="0">
                          <a:solidFill>
                            <a:srgbClr val="000000"/>
                          </a:solidFill>
                          <a:effectLst/>
                          <a:latin typeface="+mn-lt"/>
                        </a:rPr>
                        <a:t>Project </a:t>
                      </a:r>
                      <a:br>
                        <a:rPr lang="en-GB" sz="2400" b="0" i="0" u="none" strike="noStrike" dirty="0">
                          <a:solidFill>
                            <a:srgbClr val="000000"/>
                          </a:solidFill>
                          <a:effectLst/>
                          <a:latin typeface="+mn-lt"/>
                        </a:rPr>
                      </a:br>
                      <a:r>
                        <a:rPr lang="en-GB" sz="2400" b="0" i="0" u="none" strike="noStrike" dirty="0">
                          <a:solidFill>
                            <a:srgbClr val="000000"/>
                          </a:solidFill>
                          <a:effectLst/>
                          <a:latin typeface="+mn-lt"/>
                        </a:rPr>
                        <a:t>Kick-off</a:t>
                      </a:r>
                      <a:endParaRPr lang="en-US" sz="24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4155569605"/>
                  </a:ext>
                </a:extLst>
              </a:tr>
              <a:tr h="274425">
                <a:tc>
                  <a:txBody>
                    <a:bodyPr/>
                    <a:lstStyle/>
                    <a:p>
                      <a:pPr algn="ctr" fontAlgn="b"/>
                      <a:endParaRPr lang="en-US" sz="2400" b="1" i="0" u="none" strike="noStrike" dirty="0">
                        <a:solidFill>
                          <a:srgbClr val="000000"/>
                        </a:solidFill>
                        <a:effectLst/>
                        <a:latin typeface="+mn-lt"/>
                      </a:endParaRPr>
                    </a:p>
                  </a:txBody>
                  <a:tcPr marL="4763" marR="4763" marT="4763" marB="0" anchor="b"/>
                </a:tc>
                <a:tc>
                  <a:txBody>
                    <a:bodyPr/>
                    <a:lstStyle/>
                    <a:p>
                      <a:pPr algn="l" fontAlgn="b"/>
                      <a:endParaRPr lang="en-US" sz="2400" b="1" i="0" u="none" strike="noStrike" dirty="0">
                        <a:solidFill>
                          <a:srgbClr val="000000"/>
                        </a:solidFill>
                        <a:effectLst/>
                        <a:latin typeface="+mn-lt"/>
                      </a:endParaRPr>
                    </a:p>
                  </a:txBody>
                  <a:tcPr marL="4763" marR="4763" marT="4763" marB="0" anchor="b"/>
                </a:tc>
                <a:tc>
                  <a:txBody>
                    <a:bodyPr/>
                    <a:lstStyle/>
                    <a:p>
                      <a:pPr algn="ctr" fontAlgn="b"/>
                      <a:endParaRPr lang="en-US" sz="24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2877322418"/>
                  </a:ext>
                </a:extLst>
              </a:tr>
              <a:tr h="0">
                <a:tc>
                  <a:txBody>
                    <a:bodyPr/>
                    <a:lstStyle/>
                    <a:p>
                      <a:pPr algn="ctr" fontAlgn="b"/>
                      <a:r>
                        <a:rPr lang="en-GB" sz="2400" b="1" i="0" u="none" strike="noStrike" dirty="0">
                          <a:solidFill>
                            <a:srgbClr val="000000"/>
                          </a:solidFill>
                          <a:effectLst/>
                          <a:latin typeface="+mn-lt"/>
                        </a:rPr>
                        <a:t>w/c 06/01/2025</a:t>
                      </a:r>
                      <a:endParaRPr lang="en-US" sz="2400" b="1" i="0" u="none" strike="noStrike" dirty="0">
                        <a:solidFill>
                          <a:srgbClr val="000000"/>
                        </a:solidFill>
                        <a:effectLst/>
                        <a:latin typeface="+mn-lt"/>
                      </a:endParaRPr>
                    </a:p>
                  </a:txBody>
                  <a:tcPr marL="4763" marR="4763" marT="4763" marB="0" anchor="b"/>
                </a:tc>
                <a:tc>
                  <a:txBody>
                    <a:bodyPr/>
                    <a:lstStyle/>
                    <a:p>
                      <a:pPr algn="l" fontAlgn="b"/>
                      <a:endParaRPr lang="en-US" sz="2400" b="1" i="0" u="none" strike="noStrike" dirty="0">
                        <a:solidFill>
                          <a:srgbClr val="000000"/>
                        </a:solidFill>
                        <a:effectLst/>
                        <a:latin typeface="+mn-lt"/>
                      </a:endParaRPr>
                    </a:p>
                  </a:txBody>
                  <a:tcPr marL="4763" marR="4763" marT="4763" marB="0" anchor="b"/>
                </a:tc>
                <a:tc>
                  <a:txBody>
                    <a:bodyPr/>
                    <a:lstStyle/>
                    <a:p>
                      <a:pPr algn="ctr" fontAlgn="b"/>
                      <a:r>
                        <a:rPr lang="en-GB" sz="2400" b="0" i="0" u="none" strike="noStrike" dirty="0">
                          <a:solidFill>
                            <a:srgbClr val="000000"/>
                          </a:solidFill>
                          <a:effectLst/>
                          <a:latin typeface="+mn-lt"/>
                        </a:rPr>
                        <a:t>Project Presentation </a:t>
                      </a:r>
                      <a:endParaRPr lang="en-US" sz="24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2695086847"/>
                  </a:ext>
                </a:extLst>
              </a:tr>
            </a:tbl>
          </a:graphicData>
        </a:graphic>
      </p:graphicFrame>
    </p:spTree>
    <p:extLst>
      <p:ext uri="{BB962C8B-B14F-4D97-AF65-F5344CB8AC3E}">
        <p14:creationId xmlns:p14="http://schemas.microsoft.com/office/powerpoint/2010/main" val="14532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1D1A74-65ED-7B5E-4123-E3D19D6D8551}"/>
              </a:ext>
            </a:extLst>
          </p:cNvPr>
          <p:cNvSpPr>
            <a:spLocks noGrp="1"/>
          </p:cNvSpPr>
          <p:nvPr>
            <p:ph type="sldNum" sz="quarter" idx="4"/>
          </p:nvPr>
        </p:nvSpPr>
        <p:spPr/>
        <p:txBody>
          <a:bodyPr/>
          <a:lstStyle/>
          <a:p>
            <a:fld id="{F9D38104-7030-413F-A825-4028E7A1BE5A}" type="slidenum">
              <a:rPr lang="en-US" smtClean="0"/>
              <a:pPr/>
              <a:t>20</a:t>
            </a:fld>
            <a:endParaRPr lang="en-US" dirty="0"/>
          </a:p>
        </p:txBody>
      </p:sp>
      <p:sp>
        <p:nvSpPr>
          <p:cNvPr id="3" name="Text Placeholder 2">
            <a:extLst>
              <a:ext uri="{FF2B5EF4-FFF2-40B4-BE49-F238E27FC236}">
                <a16:creationId xmlns:a16="http://schemas.microsoft.com/office/drawing/2014/main" id="{5044114C-3B82-FECD-C628-010D6AE2B4F6}"/>
              </a:ext>
            </a:extLst>
          </p:cNvPr>
          <p:cNvSpPr>
            <a:spLocks noGrp="1"/>
          </p:cNvSpPr>
          <p:nvPr>
            <p:ph type="body" sz="quarter" idx="10"/>
          </p:nvPr>
        </p:nvSpPr>
        <p:spPr>
          <a:xfrm>
            <a:off x="1219200" y="3162300"/>
            <a:ext cx="9753600" cy="533400"/>
          </a:xfrm>
        </p:spPr>
        <p:txBody>
          <a:bodyPr/>
          <a:lstStyle/>
          <a:p>
            <a:r>
              <a:rPr lang="en-GB" sz="9600" dirty="0"/>
              <a:t>Questions? </a:t>
            </a:r>
            <a:endParaRPr lang="en-US" sz="9600" dirty="0"/>
          </a:p>
        </p:txBody>
      </p:sp>
    </p:spTree>
    <p:extLst>
      <p:ext uri="{BB962C8B-B14F-4D97-AF65-F5344CB8AC3E}">
        <p14:creationId xmlns:p14="http://schemas.microsoft.com/office/powerpoint/2010/main" val="330016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413B9A9-1412-47D0-B098-EC42D81164AD}"/>
              </a:ext>
            </a:extLst>
          </p:cNvPr>
          <p:cNvGrpSpPr/>
          <p:nvPr/>
        </p:nvGrpSpPr>
        <p:grpSpPr>
          <a:xfrm>
            <a:off x="9432666" y="211680"/>
            <a:ext cx="2592173" cy="7148735"/>
            <a:chOff x="7910914" y="766751"/>
            <a:chExt cx="2602974" cy="6209334"/>
          </a:xfrm>
        </p:grpSpPr>
        <p:sp>
          <p:nvSpPr>
            <p:cNvPr id="30" name="object 11">
              <a:extLst>
                <a:ext uri="{FF2B5EF4-FFF2-40B4-BE49-F238E27FC236}">
                  <a16:creationId xmlns:a16="http://schemas.microsoft.com/office/drawing/2014/main" id="{0FE42B7F-A605-49E2-A638-6C695843C1C6}"/>
                </a:ext>
              </a:extLst>
            </p:cNvPr>
            <p:cNvSpPr>
              <a:spLocks noChangeArrowheads="1"/>
            </p:cNvSpPr>
            <p:nvPr/>
          </p:nvSpPr>
          <p:spPr bwMode="auto">
            <a:xfrm>
              <a:off x="7941621" y="3986078"/>
              <a:ext cx="178421" cy="249751"/>
            </a:xfrm>
            <a:custGeom>
              <a:avLst/>
              <a:gdLst>
                <a:gd name="T0" fmla="*/ 0 w 149225"/>
                <a:gd name="T1" fmla="*/ 0 h 245110"/>
                <a:gd name="T2" fmla="*/ 149225 w 149225"/>
                <a:gd name="T3" fmla="*/ 245110 h 245110"/>
              </a:gdLst>
              <a:ahLst/>
              <a:cxnLst/>
              <a:rect l="T0" t="T1" r="T2" b="T3"/>
              <a:pathLst>
                <a:path w="149225" h="245110">
                  <a:moveTo>
                    <a:pt x="74561" y="0"/>
                  </a:moveTo>
                  <a:lnTo>
                    <a:pt x="45573" y="5858"/>
                  </a:lnTo>
                  <a:lnTo>
                    <a:pt x="21869" y="21829"/>
                  </a:lnTo>
                  <a:lnTo>
                    <a:pt x="5870" y="45503"/>
                  </a:lnTo>
                  <a:lnTo>
                    <a:pt x="0" y="74472"/>
                  </a:lnTo>
                  <a:lnTo>
                    <a:pt x="10533" y="120612"/>
                  </a:lnTo>
                  <a:lnTo>
                    <a:pt x="33920" y="174869"/>
                  </a:lnTo>
                  <a:lnTo>
                    <a:pt x="57837" y="220873"/>
                  </a:lnTo>
                  <a:lnTo>
                    <a:pt x="69964" y="242252"/>
                  </a:lnTo>
                  <a:lnTo>
                    <a:pt x="74561" y="244868"/>
                  </a:lnTo>
                  <a:lnTo>
                    <a:pt x="79159" y="242252"/>
                  </a:lnTo>
                  <a:lnTo>
                    <a:pt x="91283" y="220873"/>
                  </a:lnTo>
                  <a:lnTo>
                    <a:pt x="115182" y="174869"/>
                  </a:lnTo>
                  <a:lnTo>
                    <a:pt x="138548" y="120612"/>
                  </a:lnTo>
                  <a:lnTo>
                    <a:pt x="141294" y="108572"/>
                  </a:lnTo>
                  <a:lnTo>
                    <a:pt x="74548" y="108572"/>
                  </a:lnTo>
                  <a:lnTo>
                    <a:pt x="57978" y="105216"/>
                  </a:lnTo>
                  <a:lnTo>
                    <a:pt x="44442" y="96072"/>
                  </a:lnTo>
                  <a:lnTo>
                    <a:pt x="35313" y="82522"/>
                  </a:lnTo>
                  <a:lnTo>
                    <a:pt x="31965" y="65951"/>
                  </a:lnTo>
                  <a:lnTo>
                    <a:pt x="35313" y="49396"/>
                  </a:lnTo>
                  <a:lnTo>
                    <a:pt x="44442" y="35858"/>
                  </a:lnTo>
                  <a:lnTo>
                    <a:pt x="57978" y="26721"/>
                  </a:lnTo>
                  <a:lnTo>
                    <a:pt x="74548" y="23368"/>
                  </a:lnTo>
                  <a:lnTo>
                    <a:pt x="128260" y="23368"/>
                  </a:lnTo>
                  <a:lnTo>
                    <a:pt x="127219" y="21824"/>
                  </a:lnTo>
                  <a:lnTo>
                    <a:pt x="103531" y="5853"/>
                  </a:lnTo>
                  <a:lnTo>
                    <a:pt x="74561" y="0"/>
                  </a:lnTo>
                  <a:close/>
                </a:path>
                <a:path w="149225" h="245110">
                  <a:moveTo>
                    <a:pt x="128260" y="23368"/>
                  </a:moveTo>
                  <a:lnTo>
                    <a:pt x="74548" y="23368"/>
                  </a:lnTo>
                  <a:lnTo>
                    <a:pt x="91094" y="26721"/>
                  </a:lnTo>
                  <a:lnTo>
                    <a:pt x="104624" y="35858"/>
                  </a:lnTo>
                  <a:lnTo>
                    <a:pt x="113755" y="49396"/>
                  </a:lnTo>
                  <a:lnTo>
                    <a:pt x="117106" y="65951"/>
                  </a:lnTo>
                  <a:lnTo>
                    <a:pt x="113755" y="82522"/>
                  </a:lnTo>
                  <a:lnTo>
                    <a:pt x="104624" y="96072"/>
                  </a:lnTo>
                  <a:lnTo>
                    <a:pt x="91094" y="105216"/>
                  </a:lnTo>
                  <a:lnTo>
                    <a:pt x="74548" y="108572"/>
                  </a:lnTo>
                  <a:lnTo>
                    <a:pt x="141294" y="108572"/>
                  </a:lnTo>
                  <a:lnTo>
                    <a:pt x="149072" y="74472"/>
                  </a:lnTo>
                  <a:lnTo>
                    <a:pt x="143205" y="45502"/>
                  </a:lnTo>
                  <a:lnTo>
                    <a:pt x="128260" y="23368"/>
                  </a:lnTo>
                  <a:close/>
                </a:path>
              </a:pathLst>
            </a:custGeom>
            <a:solidFill>
              <a:srgbClr val="002060"/>
            </a:solidFill>
            <a:ln w="9525">
              <a:noFill/>
              <a:miter lim="800000"/>
              <a:headEnd/>
              <a:tailEnd/>
            </a:ln>
          </p:spPr>
          <p:txBody>
            <a:bodyPr lIns="0" tIns="0" rIns="0" bIns="0"/>
            <a:lstStyle/>
            <a:p>
              <a:endParaRPr lang="ru-RU" sz="1793">
                <a:solidFill>
                  <a:srgbClr val="001D6E"/>
                </a:solidFill>
                <a:latin typeface="Calibri" pitchFamily="34" charset="0"/>
              </a:endParaRPr>
            </a:p>
          </p:txBody>
        </p:sp>
        <p:sp>
          <p:nvSpPr>
            <p:cNvPr id="31" name="object 11">
              <a:extLst>
                <a:ext uri="{FF2B5EF4-FFF2-40B4-BE49-F238E27FC236}">
                  <a16:creationId xmlns:a16="http://schemas.microsoft.com/office/drawing/2014/main" id="{D47FE1AC-A763-473E-8939-336681AAE3C8}"/>
                </a:ext>
              </a:extLst>
            </p:cNvPr>
            <p:cNvSpPr>
              <a:spLocks noChangeArrowheads="1"/>
            </p:cNvSpPr>
            <p:nvPr/>
          </p:nvSpPr>
          <p:spPr bwMode="auto">
            <a:xfrm>
              <a:off x="7973252" y="4794606"/>
              <a:ext cx="178421" cy="249751"/>
            </a:xfrm>
            <a:custGeom>
              <a:avLst/>
              <a:gdLst>
                <a:gd name="T0" fmla="*/ 0 w 149225"/>
                <a:gd name="T1" fmla="*/ 0 h 245110"/>
                <a:gd name="T2" fmla="*/ 149225 w 149225"/>
                <a:gd name="T3" fmla="*/ 245110 h 245110"/>
              </a:gdLst>
              <a:ahLst/>
              <a:cxnLst/>
              <a:rect l="T0" t="T1" r="T2" b="T3"/>
              <a:pathLst>
                <a:path w="149225" h="245110">
                  <a:moveTo>
                    <a:pt x="74561" y="0"/>
                  </a:moveTo>
                  <a:lnTo>
                    <a:pt x="45573" y="5858"/>
                  </a:lnTo>
                  <a:lnTo>
                    <a:pt x="21869" y="21829"/>
                  </a:lnTo>
                  <a:lnTo>
                    <a:pt x="5870" y="45503"/>
                  </a:lnTo>
                  <a:lnTo>
                    <a:pt x="0" y="74472"/>
                  </a:lnTo>
                  <a:lnTo>
                    <a:pt x="10533" y="120612"/>
                  </a:lnTo>
                  <a:lnTo>
                    <a:pt x="33920" y="174869"/>
                  </a:lnTo>
                  <a:lnTo>
                    <a:pt x="57837" y="220873"/>
                  </a:lnTo>
                  <a:lnTo>
                    <a:pt x="69964" y="242252"/>
                  </a:lnTo>
                  <a:lnTo>
                    <a:pt x="74561" y="244868"/>
                  </a:lnTo>
                  <a:lnTo>
                    <a:pt x="79159" y="242252"/>
                  </a:lnTo>
                  <a:lnTo>
                    <a:pt x="91283" y="220873"/>
                  </a:lnTo>
                  <a:lnTo>
                    <a:pt x="115182" y="174869"/>
                  </a:lnTo>
                  <a:lnTo>
                    <a:pt x="138548" y="120612"/>
                  </a:lnTo>
                  <a:lnTo>
                    <a:pt x="141294" y="108572"/>
                  </a:lnTo>
                  <a:lnTo>
                    <a:pt x="74548" y="108572"/>
                  </a:lnTo>
                  <a:lnTo>
                    <a:pt x="57978" y="105216"/>
                  </a:lnTo>
                  <a:lnTo>
                    <a:pt x="44442" y="96072"/>
                  </a:lnTo>
                  <a:lnTo>
                    <a:pt x="35313" y="82522"/>
                  </a:lnTo>
                  <a:lnTo>
                    <a:pt x="31965" y="65951"/>
                  </a:lnTo>
                  <a:lnTo>
                    <a:pt x="35313" y="49396"/>
                  </a:lnTo>
                  <a:lnTo>
                    <a:pt x="44442" y="35858"/>
                  </a:lnTo>
                  <a:lnTo>
                    <a:pt x="57978" y="26721"/>
                  </a:lnTo>
                  <a:lnTo>
                    <a:pt x="74548" y="23368"/>
                  </a:lnTo>
                  <a:lnTo>
                    <a:pt x="128260" y="23368"/>
                  </a:lnTo>
                  <a:lnTo>
                    <a:pt x="127219" y="21824"/>
                  </a:lnTo>
                  <a:lnTo>
                    <a:pt x="103531" y="5853"/>
                  </a:lnTo>
                  <a:lnTo>
                    <a:pt x="74561" y="0"/>
                  </a:lnTo>
                  <a:close/>
                </a:path>
                <a:path w="149225" h="245110">
                  <a:moveTo>
                    <a:pt x="128260" y="23368"/>
                  </a:moveTo>
                  <a:lnTo>
                    <a:pt x="74548" y="23368"/>
                  </a:lnTo>
                  <a:lnTo>
                    <a:pt x="91094" y="26721"/>
                  </a:lnTo>
                  <a:lnTo>
                    <a:pt x="104624" y="35858"/>
                  </a:lnTo>
                  <a:lnTo>
                    <a:pt x="113755" y="49396"/>
                  </a:lnTo>
                  <a:lnTo>
                    <a:pt x="117106" y="65951"/>
                  </a:lnTo>
                  <a:lnTo>
                    <a:pt x="113755" y="82522"/>
                  </a:lnTo>
                  <a:lnTo>
                    <a:pt x="104624" y="96072"/>
                  </a:lnTo>
                  <a:lnTo>
                    <a:pt x="91094" y="105216"/>
                  </a:lnTo>
                  <a:lnTo>
                    <a:pt x="74548" y="108572"/>
                  </a:lnTo>
                  <a:lnTo>
                    <a:pt x="141294" y="108572"/>
                  </a:lnTo>
                  <a:lnTo>
                    <a:pt x="149072" y="74472"/>
                  </a:lnTo>
                  <a:lnTo>
                    <a:pt x="143205" y="45502"/>
                  </a:lnTo>
                  <a:lnTo>
                    <a:pt x="128260" y="23368"/>
                  </a:lnTo>
                  <a:close/>
                </a:path>
              </a:pathLst>
            </a:custGeom>
            <a:solidFill>
              <a:srgbClr val="002060"/>
            </a:solidFill>
            <a:ln w="9525">
              <a:noFill/>
              <a:miter lim="800000"/>
              <a:headEnd/>
              <a:tailEnd/>
            </a:ln>
          </p:spPr>
          <p:txBody>
            <a:bodyPr lIns="0" tIns="0" rIns="0" bIns="0"/>
            <a:lstStyle/>
            <a:p>
              <a:endParaRPr lang="ru-RU" sz="1793">
                <a:solidFill>
                  <a:srgbClr val="001D6E"/>
                </a:solidFill>
                <a:latin typeface="Calibri" pitchFamily="34" charset="0"/>
              </a:endParaRPr>
            </a:p>
          </p:txBody>
        </p:sp>
        <p:grpSp>
          <p:nvGrpSpPr>
            <p:cNvPr id="5" name="Group 4">
              <a:extLst>
                <a:ext uri="{FF2B5EF4-FFF2-40B4-BE49-F238E27FC236}">
                  <a16:creationId xmlns:a16="http://schemas.microsoft.com/office/drawing/2014/main" id="{2B20BF1E-DCE9-49E2-8FB3-0E596BE6356F}"/>
                </a:ext>
              </a:extLst>
            </p:cNvPr>
            <p:cNvGrpSpPr/>
            <p:nvPr/>
          </p:nvGrpSpPr>
          <p:grpSpPr>
            <a:xfrm>
              <a:off x="7910914" y="766751"/>
              <a:ext cx="2602974" cy="6209334"/>
              <a:chOff x="7910914" y="766751"/>
              <a:chExt cx="2602974" cy="6209334"/>
            </a:xfrm>
          </p:grpSpPr>
          <p:grpSp>
            <p:nvGrpSpPr>
              <p:cNvPr id="10" name="Group 9">
                <a:extLst>
                  <a:ext uri="{FF2B5EF4-FFF2-40B4-BE49-F238E27FC236}">
                    <a16:creationId xmlns:a16="http://schemas.microsoft.com/office/drawing/2014/main" id="{A3453CC2-0C3E-4BD3-92A6-2082858CEF1C}"/>
                  </a:ext>
                </a:extLst>
              </p:cNvPr>
              <p:cNvGrpSpPr/>
              <p:nvPr/>
            </p:nvGrpSpPr>
            <p:grpSpPr>
              <a:xfrm>
                <a:off x="7910914" y="1200595"/>
                <a:ext cx="2478294" cy="5775490"/>
                <a:chOff x="711863" y="2572851"/>
                <a:chExt cx="2072755" cy="5690189"/>
              </a:xfrm>
            </p:grpSpPr>
            <p:sp>
              <p:nvSpPr>
                <p:cNvPr id="21" name="object 8"/>
                <p:cNvSpPr txBox="1"/>
                <p:nvPr/>
              </p:nvSpPr>
              <p:spPr>
                <a:xfrm>
                  <a:off x="965364" y="2572851"/>
                  <a:ext cx="1819254" cy="5690189"/>
                </a:xfrm>
                <a:prstGeom prst="rect">
                  <a:avLst/>
                </a:prstGeom>
              </p:spPr>
              <p:txBody>
                <a:bodyPr wrap="square" lIns="0" tIns="0" rIns="0" bIns="0" anchor="t">
                  <a:spAutoFit/>
                </a:bodyPr>
                <a:lstStyle/>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4505 Excel Parkway, Suite 100</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Addison, TX 75001</a:t>
                  </a:r>
                </a:p>
                <a:p>
                  <a:pPr>
                    <a:lnSpc>
                      <a:spcPct val="125000"/>
                    </a:lnSpc>
                    <a:defRPr/>
                  </a:pPr>
                  <a:r>
                    <a:rPr lang="en-US" sz="1195" b="1" spc="-15" dirty="0">
                      <a:solidFill>
                        <a:srgbClr val="001D6E"/>
                      </a:solidFill>
                      <a:latin typeface="Calibri"/>
                      <a:ea typeface="Lato"/>
                      <a:cs typeface="Calibri"/>
                    </a:rPr>
                    <a:t>Main. (972) 690-9494</a:t>
                  </a:r>
                </a:p>
                <a:p>
                  <a:pPr>
                    <a:lnSpc>
                      <a:spcPct val="125000"/>
                    </a:lnSpc>
                    <a:defRPr/>
                  </a:pPr>
                  <a:endPar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endParaRP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44425 Pecan Court</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Suite 125</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California, MD 20619</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Main. (240) 925-4960</a:t>
                  </a:r>
                </a:p>
                <a:p>
                  <a:pPr>
                    <a:lnSpc>
                      <a:spcPct val="125000"/>
                    </a:lnSpc>
                    <a:defRPr/>
                  </a:pPr>
                  <a:endPar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endParaRPr>
                </a:p>
                <a:p>
                  <a:pPr>
                    <a:lnSpc>
                      <a:spcPct val="125000"/>
                    </a:lnSpc>
                    <a:defRPr/>
                  </a:pPr>
                  <a:r>
                    <a:rPr lang="en-US" sz="1195" b="1" spc="-15" dirty="0">
                      <a:solidFill>
                        <a:srgbClr val="001D6E"/>
                      </a:solidFill>
                      <a:latin typeface="Calibri"/>
                      <a:ea typeface="Lato"/>
                      <a:cs typeface="Calibri"/>
                    </a:rPr>
                    <a:t>1800 Diagonal Road</a:t>
                  </a:r>
                  <a:endParaRPr lang="en-US" sz="1793" dirty="0">
                    <a:solidFill>
                      <a:srgbClr val="001D6E"/>
                    </a:solidFill>
                    <a:latin typeface="Calibri"/>
                    <a:ea typeface="Lato"/>
                    <a:cs typeface="Calibri"/>
                  </a:endParaRP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Suite 600</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Alexandria, VA 22314</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Main. (571) 366-1710</a:t>
                  </a:r>
                </a:p>
                <a:p>
                  <a:pPr>
                    <a:lnSpc>
                      <a:spcPct val="125000"/>
                    </a:lnSpc>
                    <a:defRPr/>
                  </a:pPr>
                  <a:endPar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endParaRPr>
                </a:p>
                <a:p>
                  <a:pPr>
                    <a:lnSpc>
                      <a:spcPct val="125000"/>
                    </a:lnSpc>
                    <a:defRPr/>
                  </a:pPr>
                  <a:r>
                    <a:rPr lang="en-US" sz="1195" b="1" spc="-15" dirty="0">
                      <a:solidFill>
                        <a:srgbClr val="001D6E"/>
                      </a:solidFill>
                      <a:latin typeface="Calibri"/>
                      <a:ea typeface="Lato"/>
                      <a:cs typeface="Calibri"/>
                    </a:rPr>
                    <a:t>Rex House, 4 – 12 Regent Street</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London, SW1Y 4PE </a:t>
                  </a:r>
                </a:p>
                <a:p>
                  <a:pPr>
                    <a:lnSpc>
                      <a:spcPct val="125000"/>
                    </a:lnSpc>
                    <a:defRPr/>
                  </a:pPr>
                  <a:r>
                    <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rPr>
                    <a:t>United Kingdom</a:t>
                  </a:r>
                </a:p>
                <a:p>
                  <a:pPr>
                    <a:lnSpc>
                      <a:spcPct val="125000"/>
                    </a:lnSpc>
                    <a:defRPr/>
                  </a:pPr>
                  <a:endPar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endParaRPr>
                </a:p>
                <a:p>
                  <a:pPr>
                    <a:lnSpc>
                      <a:spcPct val="125000"/>
                    </a:lnSpc>
                    <a:defRPr/>
                  </a:pPr>
                  <a:r>
                    <a:rPr lang="en-US" sz="1195" b="1" spc="-15" dirty="0">
                      <a:solidFill>
                        <a:srgbClr val="001D6E"/>
                      </a:solidFill>
                      <a:latin typeface="Calibri"/>
                      <a:ea typeface="Lato"/>
                      <a:cs typeface="Calibri"/>
                    </a:rPr>
                    <a:t>Apotekergata 10</a:t>
                  </a:r>
                  <a:endPar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endParaRPr>
                </a:p>
                <a:p>
                  <a:pPr>
                    <a:lnSpc>
                      <a:spcPct val="125000"/>
                    </a:lnSpc>
                    <a:defRPr/>
                  </a:pPr>
                  <a:r>
                    <a:rPr lang="en-US" sz="1195" b="1" spc="-15" dirty="0">
                      <a:solidFill>
                        <a:srgbClr val="001D6E"/>
                      </a:solidFill>
                      <a:latin typeface="Calibri"/>
                      <a:ea typeface="Lato"/>
                      <a:cs typeface="Calibri"/>
                    </a:rPr>
                    <a:t>Oslo, 0180</a:t>
                  </a:r>
                  <a:endPar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endParaRPr>
                </a:p>
                <a:p>
                  <a:pPr>
                    <a:lnSpc>
                      <a:spcPct val="125000"/>
                    </a:lnSpc>
                    <a:defRPr/>
                  </a:pPr>
                  <a:r>
                    <a:rPr lang="en-US" sz="1195" b="1" spc="-15" dirty="0">
                      <a:solidFill>
                        <a:srgbClr val="001D6E"/>
                      </a:solidFill>
                      <a:latin typeface="Calibri"/>
                      <a:ea typeface="Lato"/>
                      <a:cs typeface="Calibri"/>
                    </a:rPr>
                    <a:t>Norway</a:t>
                  </a:r>
                </a:p>
                <a:p>
                  <a:pPr>
                    <a:lnSpc>
                      <a:spcPct val="125000"/>
                    </a:lnSpc>
                    <a:defRPr/>
                  </a:pPr>
                  <a:endParaRPr lang="en-US" sz="1195" b="1" spc="-15" dirty="0">
                    <a:solidFill>
                      <a:srgbClr val="001D6E"/>
                    </a:solidFill>
                    <a:latin typeface="Calibri"/>
                    <a:ea typeface="Lato"/>
                    <a:cs typeface="Calibri"/>
                  </a:endParaRPr>
                </a:p>
                <a:p>
                  <a:pPr>
                    <a:lnSpc>
                      <a:spcPct val="125000"/>
                    </a:lnSpc>
                    <a:defRPr/>
                  </a:pPr>
                  <a:r>
                    <a:rPr lang="en-US" sz="1195" b="1" spc="-15" dirty="0">
                      <a:solidFill>
                        <a:srgbClr val="001D6E"/>
                      </a:solidFill>
                      <a:latin typeface="Calibri"/>
                      <a:ea typeface="Lato"/>
                      <a:cs typeface="Calibri"/>
                    </a:rPr>
                    <a:t>Alchemy Building </a:t>
                  </a:r>
                </a:p>
                <a:p>
                  <a:pPr>
                    <a:lnSpc>
                      <a:spcPct val="125000"/>
                    </a:lnSpc>
                    <a:defRPr/>
                  </a:pPr>
                  <a:r>
                    <a:rPr lang="fr-FR" sz="1195" b="1" spc="-15" dirty="0">
                      <a:solidFill>
                        <a:srgbClr val="001D6E"/>
                      </a:solidFill>
                      <a:latin typeface="Calibri"/>
                      <a:ea typeface="Lato"/>
                      <a:cs typeface="Calibri"/>
                    </a:rPr>
                    <a:t>Science &amp; Innovation Park</a:t>
                  </a:r>
                </a:p>
                <a:p>
                  <a:pPr>
                    <a:lnSpc>
                      <a:spcPct val="125000"/>
                    </a:lnSpc>
                    <a:defRPr/>
                  </a:pPr>
                  <a:r>
                    <a:rPr lang="fr-FR" sz="1195" b="1" spc="-15" dirty="0">
                      <a:solidFill>
                        <a:srgbClr val="001D6E"/>
                      </a:solidFill>
                      <a:latin typeface="Calibri"/>
                      <a:ea typeface="Lato"/>
                      <a:cs typeface="Calibri"/>
                    </a:rPr>
                    <a:t>Poplar Avenue, Lincoln</a:t>
                  </a:r>
                </a:p>
                <a:p>
                  <a:pPr>
                    <a:lnSpc>
                      <a:spcPct val="125000"/>
                    </a:lnSpc>
                    <a:defRPr/>
                  </a:pPr>
                  <a:r>
                    <a:rPr lang="fr-FR" sz="1195" b="1" spc="-15" dirty="0">
                      <a:solidFill>
                        <a:srgbClr val="001D6E"/>
                      </a:solidFill>
                      <a:latin typeface="Calibri"/>
                      <a:ea typeface="Lato"/>
                      <a:cs typeface="Calibri"/>
                    </a:rPr>
                    <a:t>LN6 7GZ</a:t>
                  </a:r>
                  <a:endParaRPr lang="en-US" sz="1195" b="1" spc="-15" dirty="0">
                    <a:solidFill>
                      <a:srgbClr val="001D6E"/>
                    </a:solidFill>
                    <a:latin typeface="Calibri"/>
                    <a:ea typeface="Lato"/>
                    <a:cs typeface="Calibri"/>
                  </a:endParaRPr>
                </a:p>
                <a:p>
                  <a:pPr>
                    <a:lnSpc>
                      <a:spcPct val="125000"/>
                    </a:lnSpc>
                    <a:defRPr/>
                  </a:pPr>
                  <a:endParaRPr lang="en-US" sz="1195" b="1" spc="-15" dirty="0">
                    <a:solidFill>
                      <a:srgbClr val="001D6E"/>
                    </a:solidFill>
                    <a:latin typeface="Calibri"/>
                    <a:ea typeface="Lato"/>
                    <a:cs typeface="Calibri"/>
                  </a:endParaRPr>
                </a:p>
                <a:p>
                  <a:pPr>
                    <a:lnSpc>
                      <a:spcPct val="125000"/>
                    </a:lnSpc>
                    <a:defRPr/>
                  </a:pPr>
                  <a:endParaRPr lang="en-US" sz="1195" b="1" spc="-15" dirty="0">
                    <a:solidFill>
                      <a:srgbClr val="001D6E"/>
                    </a:solidFill>
                    <a:latin typeface="Calibri" panose="020F0502020204030204" pitchFamily="34" charset="0"/>
                    <a:ea typeface="Lato" panose="020F0502020204030203" pitchFamily="34" charset="0"/>
                    <a:cs typeface="Calibri" panose="020F0502020204030204" pitchFamily="34" charset="0"/>
                  </a:endParaRPr>
                </a:p>
              </p:txBody>
            </p:sp>
            <p:sp>
              <p:nvSpPr>
                <p:cNvPr id="23" name="object 11"/>
                <p:cNvSpPr>
                  <a:spLocks noChangeArrowheads="1"/>
                </p:cNvSpPr>
                <p:nvPr/>
              </p:nvSpPr>
              <p:spPr bwMode="auto">
                <a:xfrm>
                  <a:off x="730701" y="3364786"/>
                  <a:ext cx="149225" cy="246062"/>
                </a:xfrm>
                <a:custGeom>
                  <a:avLst/>
                  <a:gdLst>
                    <a:gd name="T0" fmla="*/ 0 w 149225"/>
                    <a:gd name="T1" fmla="*/ 0 h 245110"/>
                    <a:gd name="T2" fmla="*/ 149225 w 149225"/>
                    <a:gd name="T3" fmla="*/ 245110 h 245110"/>
                  </a:gdLst>
                  <a:ahLst/>
                  <a:cxnLst/>
                  <a:rect l="T0" t="T1" r="T2" b="T3"/>
                  <a:pathLst>
                    <a:path w="149225" h="245110">
                      <a:moveTo>
                        <a:pt x="74561" y="0"/>
                      </a:moveTo>
                      <a:lnTo>
                        <a:pt x="45573" y="5858"/>
                      </a:lnTo>
                      <a:lnTo>
                        <a:pt x="21869" y="21829"/>
                      </a:lnTo>
                      <a:lnTo>
                        <a:pt x="5870" y="45503"/>
                      </a:lnTo>
                      <a:lnTo>
                        <a:pt x="0" y="74472"/>
                      </a:lnTo>
                      <a:lnTo>
                        <a:pt x="10533" y="120612"/>
                      </a:lnTo>
                      <a:lnTo>
                        <a:pt x="33920" y="174869"/>
                      </a:lnTo>
                      <a:lnTo>
                        <a:pt x="57837" y="220873"/>
                      </a:lnTo>
                      <a:lnTo>
                        <a:pt x="69964" y="242252"/>
                      </a:lnTo>
                      <a:lnTo>
                        <a:pt x="74561" y="244868"/>
                      </a:lnTo>
                      <a:lnTo>
                        <a:pt x="79159" y="242252"/>
                      </a:lnTo>
                      <a:lnTo>
                        <a:pt x="91283" y="220873"/>
                      </a:lnTo>
                      <a:lnTo>
                        <a:pt x="115182" y="174869"/>
                      </a:lnTo>
                      <a:lnTo>
                        <a:pt x="138548" y="120612"/>
                      </a:lnTo>
                      <a:lnTo>
                        <a:pt x="141294" y="108572"/>
                      </a:lnTo>
                      <a:lnTo>
                        <a:pt x="74548" y="108572"/>
                      </a:lnTo>
                      <a:lnTo>
                        <a:pt x="57978" y="105216"/>
                      </a:lnTo>
                      <a:lnTo>
                        <a:pt x="44442" y="96072"/>
                      </a:lnTo>
                      <a:lnTo>
                        <a:pt x="35313" y="82522"/>
                      </a:lnTo>
                      <a:lnTo>
                        <a:pt x="31965" y="65951"/>
                      </a:lnTo>
                      <a:lnTo>
                        <a:pt x="35313" y="49396"/>
                      </a:lnTo>
                      <a:lnTo>
                        <a:pt x="44442" y="35858"/>
                      </a:lnTo>
                      <a:lnTo>
                        <a:pt x="57978" y="26721"/>
                      </a:lnTo>
                      <a:lnTo>
                        <a:pt x="74548" y="23368"/>
                      </a:lnTo>
                      <a:lnTo>
                        <a:pt x="128260" y="23368"/>
                      </a:lnTo>
                      <a:lnTo>
                        <a:pt x="127219" y="21824"/>
                      </a:lnTo>
                      <a:lnTo>
                        <a:pt x="103531" y="5853"/>
                      </a:lnTo>
                      <a:lnTo>
                        <a:pt x="74561" y="0"/>
                      </a:lnTo>
                      <a:close/>
                    </a:path>
                    <a:path w="149225" h="245110">
                      <a:moveTo>
                        <a:pt x="128260" y="23368"/>
                      </a:moveTo>
                      <a:lnTo>
                        <a:pt x="74548" y="23368"/>
                      </a:lnTo>
                      <a:lnTo>
                        <a:pt x="91094" y="26721"/>
                      </a:lnTo>
                      <a:lnTo>
                        <a:pt x="104624" y="35858"/>
                      </a:lnTo>
                      <a:lnTo>
                        <a:pt x="113755" y="49396"/>
                      </a:lnTo>
                      <a:lnTo>
                        <a:pt x="117106" y="65951"/>
                      </a:lnTo>
                      <a:lnTo>
                        <a:pt x="113755" y="82522"/>
                      </a:lnTo>
                      <a:lnTo>
                        <a:pt x="104624" y="96072"/>
                      </a:lnTo>
                      <a:lnTo>
                        <a:pt x="91094" y="105216"/>
                      </a:lnTo>
                      <a:lnTo>
                        <a:pt x="74548" y="108572"/>
                      </a:lnTo>
                      <a:lnTo>
                        <a:pt x="141294" y="108572"/>
                      </a:lnTo>
                      <a:lnTo>
                        <a:pt x="149072" y="74472"/>
                      </a:lnTo>
                      <a:lnTo>
                        <a:pt x="143205" y="45502"/>
                      </a:lnTo>
                      <a:lnTo>
                        <a:pt x="128260" y="23368"/>
                      </a:lnTo>
                      <a:close/>
                    </a:path>
                  </a:pathLst>
                </a:custGeom>
                <a:solidFill>
                  <a:srgbClr val="002060"/>
                </a:solidFill>
                <a:ln w="9525">
                  <a:noFill/>
                  <a:miter lim="800000"/>
                  <a:headEnd/>
                  <a:tailEnd/>
                </a:ln>
              </p:spPr>
              <p:txBody>
                <a:bodyPr lIns="0" tIns="0" rIns="0" bIns="0"/>
                <a:lstStyle/>
                <a:p>
                  <a:endParaRPr lang="ru-RU" sz="1793" b="1">
                    <a:solidFill>
                      <a:srgbClr val="001D6E"/>
                    </a:solidFill>
                    <a:latin typeface="Calibri" panose="020F0502020204030204" pitchFamily="34" charset="0"/>
                    <a:cs typeface="Calibri" panose="020F0502020204030204" pitchFamily="34" charset="0"/>
                  </a:endParaRPr>
                </a:p>
              </p:txBody>
            </p:sp>
            <p:sp>
              <p:nvSpPr>
                <p:cNvPr id="24" name="object 11"/>
                <p:cNvSpPr>
                  <a:spLocks noChangeArrowheads="1"/>
                </p:cNvSpPr>
                <p:nvPr/>
              </p:nvSpPr>
              <p:spPr bwMode="auto">
                <a:xfrm>
                  <a:off x="711863" y="4338744"/>
                  <a:ext cx="149225" cy="246062"/>
                </a:xfrm>
                <a:custGeom>
                  <a:avLst/>
                  <a:gdLst>
                    <a:gd name="T0" fmla="*/ 0 w 149225"/>
                    <a:gd name="T1" fmla="*/ 0 h 245110"/>
                    <a:gd name="T2" fmla="*/ 149225 w 149225"/>
                    <a:gd name="T3" fmla="*/ 245110 h 245110"/>
                  </a:gdLst>
                  <a:ahLst/>
                  <a:cxnLst/>
                  <a:rect l="T0" t="T1" r="T2" b="T3"/>
                  <a:pathLst>
                    <a:path w="149225" h="245110">
                      <a:moveTo>
                        <a:pt x="74561" y="0"/>
                      </a:moveTo>
                      <a:lnTo>
                        <a:pt x="45573" y="5858"/>
                      </a:lnTo>
                      <a:lnTo>
                        <a:pt x="21869" y="21829"/>
                      </a:lnTo>
                      <a:lnTo>
                        <a:pt x="5870" y="45503"/>
                      </a:lnTo>
                      <a:lnTo>
                        <a:pt x="0" y="74472"/>
                      </a:lnTo>
                      <a:lnTo>
                        <a:pt x="10533" y="120612"/>
                      </a:lnTo>
                      <a:lnTo>
                        <a:pt x="33920" y="174869"/>
                      </a:lnTo>
                      <a:lnTo>
                        <a:pt x="57837" y="220873"/>
                      </a:lnTo>
                      <a:lnTo>
                        <a:pt x="69964" y="242252"/>
                      </a:lnTo>
                      <a:lnTo>
                        <a:pt x="74561" y="244868"/>
                      </a:lnTo>
                      <a:lnTo>
                        <a:pt x="79159" y="242252"/>
                      </a:lnTo>
                      <a:lnTo>
                        <a:pt x="91283" y="220873"/>
                      </a:lnTo>
                      <a:lnTo>
                        <a:pt x="115182" y="174869"/>
                      </a:lnTo>
                      <a:lnTo>
                        <a:pt x="138548" y="120612"/>
                      </a:lnTo>
                      <a:lnTo>
                        <a:pt x="141294" y="108572"/>
                      </a:lnTo>
                      <a:lnTo>
                        <a:pt x="74548" y="108572"/>
                      </a:lnTo>
                      <a:lnTo>
                        <a:pt x="57978" y="105216"/>
                      </a:lnTo>
                      <a:lnTo>
                        <a:pt x="44442" y="96072"/>
                      </a:lnTo>
                      <a:lnTo>
                        <a:pt x="35313" y="82522"/>
                      </a:lnTo>
                      <a:lnTo>
                        <a:pt x="31965" y="65951"/>
                      </a:lnTo>
                      <a:lnTo>
                        <a:pt x="35313" y="49396"/>
                      </a:lnTo>
                      <a:lnTo>
                        <a:pt x="44442" y="35858"/>
                      </a:lnTo>
                      <a:lnTo>
                        <a:pt x="57978" y="26721"/>
                      </a:lnTo>
                      <a:lnTo>
                        <a:pt x="74548" y="23368"/>
                      </a:lnTo>
                      <a:lnTo>
                        <a:pt x="128260" y="23368"/>
                      </a:lnTo>
                      <a:lnTo>
                        <a:pt x="127219" y="21824"/>
                      </a:lnTo>
                      <a:lnTo>
                        <a:pt x="103531" y="5853"/>
                      </a:lnTo>
                      <a:lnTo>
                        <a:pt x="74561" y="0"/>
                      </a:lnTo>
                      <a:close/>
                    </a:path>
                    <a:path w="149225" h="245110">
                      <a:moveTo>
                        <a:pt x="128260" y="23368"/>
                      </a:moveTo>
                      <a:lnTo>
                        <a:pt x="74548" y="23368"/>
                      </a:lnTo>
                      <a:lnTo>
                        <a:pt x="91094" y="26721"/>
                      </a:lnTo>
                      <a:lnTo>
                        <a:pt x="104624" y="35858"/>
                      </a:lnTo>
                      <a:lnTo>
                        <a:pt x="113755" y="49396"/>
                      </a:lnTo>
                      <a:lnTo>
                        <a:pt x="117106" y="65951"/>
                      </a:lnTo>
                      <a:lnTo>
                        <a:pt x="113755" y="82522"/>
                      </a:lnTo>
                      <a:lnTo>
                        <a:pt x="104624" y="96072"/>
                      </a:lnTo>
                      <a:lnTo>
                        <a:pt x="91094" y="105216"/>
                      </a:lnTo>
                      <a:lnTo>
                        <a:pt x="74548" y="108572"/>
                      </a:lnTo>
                      <a:lnTo>
                        <a:pt x="141294" y="108572"/>
                      </a:lnTo>
                      <a:lnTo>
                        <a:pt x="149072" y="74472"/>
                      </a:lnTo>
                      <a:lnTo>
                        <a:pt x="143205" y="45502"/>
                      </a:lnTo>
                      <a:lnTo>
                        <a:pt x="128260" y="23368"/>
                      </a:lnTo>
                      <a:close/>
                    </a:path>
                  </a:pathLst>
                </a:custGeom>
                <a:solidFill>
                  <a:srgbClr val="002060"/>
                </a:solidFill>
                <a:ln w="9525">
                  <a:noFill/>
                  <a:miter lim="800000"/>
                  <a:headEnd/>
                  <a:tailEnd/>
                </a:ln>
              </p:spPr>
              <p:txBody>
                <a:bodyPr lIns="0" tIns="0" rIns="0" bIns="0"/>
                <a:lstStyle/>
                <a:p>
                  <a:endParaRPr lang="ru-RU" sz="1793" b="1">
                    <a:solidFill>
                      <a:srgbClr val="001D6E"/>
                    </a:solidFill>
                    <a:latin typeface="Calibri" panose="020F0502020204030204" pitchFamily="34" charset="0"/>
                    <a:cs typeface="Calibri" panose="020F0502020204030204" pitchFamily="34" charset="0"/>
                  </a:endParaRPr>
                </a:p>
              </p:txBody>
            </p:sp>
          </p:grpSp>
          <p:sp>
            <p:nvSpPr>
              <p:cNvPr id="32" name="object 2">
                <a:extLst>
                  <a:ext uri="{FF2B5EF4-FFF2-40B4-BE49-F238E27FC236}">
                    <a16:creationId xmlns:a16="http://schemas.microsoft.com/office/drawing/2014/main" id="{ADE63BC2-147E-409D-85EB-5F8D07B478CF}"/>
                  </a:ext>
                </a:extLst>
              </p:cNvPr>
              <p:cNvSpPr txBox="1"/>
              <p:nvPr/>
            </p:nvSpPr>
            <p:spPr>
              <a:xfrm>
                <a:off x="7933439" y="766751"/>
                <a:ext cx="2580449" cy="374265"/>
              </a:xfrm>
              <a:prstGeom prst="rect">
                <a:avLst/>
              </a:prstGeom>
            </p:spPr>
            <p:txBody>
              <a:bodyPr wrap="square" lIns="0" tIns="0" rIns="0" bIns="0" anchor="t">
                <a:spAutoFit/>
              </a:bodyPr>
              <a:lstStyle/>
              <a:p>
                <a:pPr>
                  <a:defRPr/>
                </a:pPr>
                <a:r>
                  <a:rPr lang="en-US" sz="2800" b="1" dirty="0">
                    <a:solidFill>
                      <a:srgbClr val="003E7E"/>
                    </a:solidFill>
                    <a:latin typeface="Calibri"/>
                    <a:ea typeface="Lato Black" panose="020F0502020204030203" pitchFamily="34" charset="0"/>
                    <a:cs typeface="Calibri"/>
                  </a:rPr>
                  <a:t>LOCATIONS</a:t>
                </a:r>
                <a:endParaRPr lang="en-US" sz="3585" b="1" dirty="0">
                  <a:solidFill>
                    <a:srgbClr val="003E7E"/>
                  </a:solidFill>
                  <a:latin typeface="Calibri"/>
                  <a:ea typeface="Lato Black" panose="020F0502020204030203" pitchFamily="34" charset="0"/>
                  <a:cs typeface="Calibri"/>
                </a:endParaRPr>
              </a:p>
            </p:txBody>
          </p:sp>
        </p:grpSp>
      </p:grpSp>
      <p:grpSp>
        <p:nvGrpSpPr>
          <p:cNvPr id="12" name="Group 11">
            <a:extLst>
              <a:ext uri="{FF2B5EF4-FFF2-40B4-BE49-F238E27FC236}">
                <a16:creationId xmlns:a16="http://schemas.microsoft.com/office/drawing/2014/main" id="{F3CA95AE-7537-C648-06DA-C4EBE5CE6DF4}"/>
              </a:ext>
            </a:extLst>
          </p:cNvPr>
          <p:cNvGrpSpPr/>
          <p:nvPr/>
        </p:nvGrpSpPr>
        <p:grpSpPr>
          <a:xfrm>
            <a:off x="6732140" y="748540"/>
            <a:ext cx="2569742" cy="5326748"/>
            <a:chOff x="4393208" y="770266"/>
            <a:chExt cx="3061204" cy="5348943"/>
          </a:xfrm>
        </p:grpSpPr>
        <p:sp>
          <p:nvSpPr>
            <p:cNvPr id="13" name="object 2">
              <a:extLst>
                <a:ext uri="{FF2B5EF4-FFF2-40B4-BE49-F238E27FC236}">
                  <a16:creationId xmlns:a16="http://schemas.microsoft.com/office/drawing/2014/main" id="{AA09CAD7-080C-6D6E-74CD-606466616B0D}"/>
                </a:ext>
              </a:extLst>
            </p:cNvPr>
            <p:cNvSpPr txBox="1"/>
            <p:nvPr/>
          </p:nvSpPr>
          <p:spPr>
            <a:xfrm>
              <a:off x="4549063" y="770266"/>
              <a:ext cx="2580449" cy="1107996"/>
            </a:xfrm>
            <a:prstGeom prst="rect">
              <a:avLst/>
            </a:prstGeom>
          </p:spPr>
          <p:txBody>
            <a:bodyPr wrap="square" lIns="0" tIns="0" rIns="0" bIns="0" anchor="t">
              <a:spAutoFit/>
            </a:bodyPr>
            <a:lstStyle/>
            <a:p>
              <a:pPr>
                <a:defRPr/>
              </a:pPr>
              <a:r>
                <a:rPr lang="en-US" sz="3585" b="1" dirty="0">
                  <a:solidFill>
                    <a:srgbClr val="003E7E"/>
                  </a:solidFill>
                  <a:latin typeface="Calibri"/>
                  <a:ea typeface="Lato Black" panose="020F0502020204030203" pitchFamily="34" charset="0"/>
                  <a:cs typeface="Calibri"/>
                </a:rPr>
                <a:t>EXECUTIVE</a:t>
              </a:r>
            </a:p>
            <a:p>
              <a:pPr>
                <a:defRPr/>
              </a:pPr>
              <a:r>
                <a:rPr sz="3585" b="1" dirty="0">
                  <a:solidFill>
                    <a:srgbClr val="003E7E"/>
                  </a:solidFill>
                  <a:latin typeface="Calibri"/>
                  <a:ea typeface="Lato Black" panose="020F0502020204030203" pitchFamily="34" charset="0"/>
                  <a:cs typeface="Calibri"/>
                </a:rPr>
                <a:t>CONTACT</a:t>
              </a:r>
              <a:r>
                <a:rPr lang="en-US" sz="3585" b="1" dirty="0">
                  <a:solidFill>
                    <a:srgbClr val="003E7E"/>
                  </a:solidFill>
                  <a:latin typeface="Calibri"/>
                  <a:ea typeface="Lato Black" panose="020F0502020204030203" pitchFamily="34" charset="0"/>
                  <a:cs typeface="Calibri"/>
                </a:rPr>
                <a:t>S</a:t>
              </a:r>
              <a:endParaRPr sz="3585" b="1" dirty="0">
                <a:solidFill>
                  <a:srgbClr val="003E7E"/>
                </a:solidFill>
                <a:latin typeface="Calibri"/>
                <a:ea typeface="Lato Black" panose="020F0502020204030203" pitchFamily="34" charset="0"/>
                <a:cs typeface="Calibri"/>
              </a:endParaRPr>
            </a:p>
          </p:txBody>
        </p:sp>
        <p:sp>
          <p:nvSpPr>
            <p:cNvPr id="16" name="object 8">
              <a:extLst>
                <a:ext uri="{FF2B5EF4-FFF2-40B4-BE49-F238E27FC236}">
                  <a16:creationId xmlns:a16="http://schemas.microsoft.com/office/drawing/2014/main" id="{90BDF5E8-0983-0BA3-82A6-341C22987841}"/>
                </a:ext>
              </a:extLst>
            </p:cNvPr>
            <p:cNvSpPr txBox="1"/>
            <p:nvPr/>
          </p:nvSpPr>
          <p:spPr>
            <a:xfrm>
              <a:off x="4775199" y="3963491"/>
              <a:ext cx="2381732" cy="215440"/>
            </a:xfrm>
            <a:prstGeom prst="rect">
              <a:avLst/>
            </a:prstGeom>
          </p:spPr>
          <p:txBody>
            <a:bodyPr wrap="square" lIns="0" tIns="0" rIns="0" bIns="0">
              <a:spAutoFit/>
            </a:bodyPr>
            <a:lstStyle/>
            <a:p>
              <a:pPr marL="12648">
                <a:defRPr/>
              </a:pPr>
              <a:r>
                <a:rPr lang="en-US" sz="1394" b="1" spc="-15" dirty="0">
                  <a:solidFill>
                    <a:srgbClr val="001D6E"/>
                  </a:solidFill>
                  <a:latin typeface="Calibri" panose="020F0502020204030204" pitchFamily="34" charset="0"/>
                  <a:ea typeface="Lato" panose="020F0502020204030203" pitchFamily="34" charset="0"/>
                  <a:cs typeface="Calibri" panose="020F0502020204030204" pitchFamily="34" charset="0"/>
                </a:rPr>
                <a:t>RBennett@Lone-Star.uk</a:t>
              </a:r>
              <a:endParaRPr sz="1394" b="1" dirty="0">
                <a:solidFill>
                  <a:srgbClr val="001D6E"/>
                </a:solidFill>
                <a:latin typeface="Calibri" panose="020F0502020204030204" pitchFamily="34" charset="0"/>
                <a:ea typeface="Lato" panose="020F0502020204030203" pitchFamily="34" charset="0"/>
                <a:cs typeface="Calibri" panose="020F0502020204030204" pitchFamily="34" charset="0"/>
              </a:endParaRPr>
            </a:p>
          </p:txBody>
        </p:sp>
        <p:sp>
          <p:nvSpPr>
            <p:cNvPr id="17" name="object 8">
              <a:extLst>
                <a:ext uri="{FF2B5EF4-FFF2-40B4-BE49-F238E27FC236}">
                  <a16:creationId xmlns:a16="http://schemas.microsoft.com/office/drawing/2014/main" id="{F5865442-301A-908F-0F5B-7360006D5BC3}"/>
                </a:ext>
              </a:extLst>
            </p:cNvPr>
            <p:cNvSpPr txBox="1"/>
            <p:nvPr/>
          </p:nvSpPr>
          <p:spPr>
            <a:xfrm>
              <a:off x="4775199" y="3710682"/>
              <a:ext cx="2019300" cy="246153"/>
            </a:xfrm>
            <a:prstGeom prst="rect">
              <a:avLst/>
            </a:prstGeom>
          </p:spPr>
          <p:txBody>
            <a:bodyPr wrap="square" lIns="0" tIns="0" rIns="0" bIns="0" anchor="t">
              <a:spAutoFit/>
            </a:bodyPr>
            <a:lstStyle/>
            <a:p>
              <a:pPr marL="12648">
                <a:defRPr/>
              </a:pPr>
              <a:r>
                <a:rPr lang="en-US" sz="1593" b="1" spc="-15" dirty="0">
                  <a:solidFill>
                    <a:srgbClr val="001D6E"/>
                  </a:solidFill>
                  <a:latin typeface="Calibri"/>
                  <a:ea typeface="Lato" panose="020F0502020204030203" pitchFamily="34" charset="0"/>
                  <a:cs typeface="Calibri"/>
                </a:rPr>
                <a:t>Rob Bennett</a:t>
              </a:r>
            </a:p>
          </p:txBody>
        </p:sp>
        <p:sp>
          <p:nvSpPr>
            <p:cNvPr id="18" name="object 8">
              <a:extLst>
                <a:ext uri="{FF2B5EF4-FFF2-40B4-BE49-F238E27FC236}">
                  <a16:creationId xmlns:a16="http://schemas.microsoft.com/office/drawing/2014/main" id="{15ADE4D0-345A-6E9B-A214-4B4FE7A390C5}"/>
                </a:ext>
              </a:extLst>
            </p:cNvPr>
            <p:cNvSpPr txBox="1"/>
            <p:nvPr/>
          </p:nvSpPr>
          <p:spPr>
            <a:xfrm>
              <a:off x="4747780" y="5797272"/>
              <a:ext cx="2381732" cy="321937"/>
            </a:xfrm>
            <a:prstGeom prst="rect">
              <a:avLst/>
            </a:prstGeom>
          </p:spPr>
          <p:txBody>
            <a:bodyPr wrap="square" lIns="0" tIns="0" rIns="0" bIns="0">
              <a:spAutoFit/>
            </a:bodyPr>
            <a:lstStyle/>
            <a:p>
              <a:pPr>
                <a:lnSpc>
                  <a:spcPct val="125000"/>
                </a:lnSpc>
                <a:defRPr/>
              </a:pPr>
              <a:r>
                <a:rPr lang="en-US" b="1" i="1" spc="-15" dirty="0">
                  <a:solidFill>
                    <a:srgbClr val="001D6E"/>
                  </a:solidFill>
                  <a:latin typeface="Calibri" panose="020F0502020204030204" pitchFamily="34" charset="0"/>
                  <a:ea typeface="Lato" panose="020F0502020204030203" pitchFamily="34" charset="0"/>
                  <a:cs typeface="Calibri" panose="020F0502020204030204" pitchFamily="34" charset="0"/>
                </a:rPr>
                <a:t>www.Lone-Star.uk</a:t>
              </a:r>
            </a:p>
          </p:txBody>
        </p:sp>
        <p:sp>
          <p:nvSpPr>
            <p:cNvPr id="19" name="TextBox 18">
              <a:extLst>
                <a:ext uri="{FF2B5EF4-FFF2-40B4-BE49-F238E27FC236}">
                  <a16:creationId xmlns:a16="http://schemas.microsoft.com/office/drawing/2014/main" id="{E0FB3368-3012-BB0B-D9F8-77AA534FA5EE}"/>
                </a:ext>
              </a:extLst>
            </p:cNvPr>
            <p:cNvSpPr txBox="1"/>
            <p:nvPr/>
          </p:nvSpPr>
          <p:spPr>
            <a:xfrm>
              <a:off x="4393208" y="3879381"/>
              <a:ext cx="301242" cy="369332"/>
            </a:xfrm>
            <a:prstGeom prst="rect">
              <a:avLst/>
            </a:prstGeom>
            <a:noFill/>
          </p:spPr>
          <p:txBody>
            <a:bodyPr wrap="square" lIns="91061" tIns="45530" rIns="91061" bIns="45530" rtlCol="0" anchor="t">
              <a:spAutoFit/>
            </a:bodyPr>
            <a:lstStyle/>
            <a:p>
              <a:r>
                <a:rPr lang="en-US" sz="1793" dirty="0">
                  <a:solidFill>
                    <a:srgbClr val="001D6E"/>
                  </a:solidFill>
                  <a:cs typeface="Arial"/>
                </a:rPr>
                <a:t>@</a:t>
              </a:r>
            </a:p>
          </p:txBody>
        </p:sp>
        <p:sp>
          <p:nvSpPr>
            <p:cNvPr id="26" name="object 8">
              <a:extLst>
                <a:ext uri="{FF2B5EF4-FFF2-40B4-BE49-F238E27FC236}">
                  <a16:creationId xmlns:a16="http://schemas.microsoft.com/office/drawing/2014/main" id="{975BEB1A-00F6-4DB4-1467-97CFB0BA3F77}"/>
                </a:ext>
              </a:extLst>
            </p:cNvPr>
            <p:cNvSpPr txBox="1"/>
            <p:nvPr/>
          </p:nvSpPr>
          <p:spPr>
            <a:xfrm>
              <a:off x="4775199" y="2980573"/>
              <a:ext cx="2679213" cy="215444"/>
            </a:xfrm>
            <a:prstGeom prst="rect">
              <a:avLst/>
            </a:prstGeom>
          </p:spPr>
          <p:txBody>
            <a:bodyPr wrap="square" lIns="0" tIns="0" rIns="0" bIns="0" anchor="t">
              <a:spAutoFit/>
            </a:bodyPr>
            <a:lstStyle/>
            <a:p>
              <a:pPr marL="12648">
                <a:defRPr/>
              </a:pPr>
              <a:r>
                <a:rPr lang="en-US" sz="1394" b="1" spc="-15" dirty="0">
                  <a:solidFill>
                    <a:srgbClr val="001D6E"/>
                  </a:solidFill>
                  <a:latin typeface="Calibri"/>
                  <a:ea typeface="Lato" panose="020F0502020204030203" pitchFamily="34" charset="0"/>
                  <a:cs typeface="Calibri"/>
                </a:rPr>
                <a:t>RAdlam@Lone-Star.uk</a:t>
              </a:r>
              <a:endParaRPr sz="1394" b="1" dirty="0">
                <a:solidFill>
                  <a:srgbClr val="001D6E"/>
                </a:solidFill>
                <a:latin typeface="Calibri"/>
                <a:ea typeface="Lato" panose="020F0502020204030203" pitchFamily="34" charset="0"/>
                <a:cs typeface="Calibri"/>
              </a:endParaRPr>
            </a:p>
          </p:txBody>
        </p:sp>
        <p:sp>
          <p:nvSpPr>
            <p:cNvPr id="27" name="object 8">
              <a:extLst>
                <a:ext uri="{FF2B5EF4-FFF2-40B4-BE49-F238E27FC236}">
                  <a16:creationId xmlns:a16="http://schemas.microsoft.com/office/drawing/2014/main" id="{ED10C3C1-3D4B-696A-5254-FF45F6D27292}"/>
                </a:ext>
              </a:extLst>
            </p:cNvPr>
            <p:cNvSpPr txBox="1"/>
            <p:nvPr/>
          </p:nvSpPr>
          <p:spPr>
            <a:xfrm>
              <a:off x="4775199" y="2676780"/>
              <a:ext cx="2019300" cy="246153"/>
            </a:xfrm>
            <a:prstGeom prst="rect">
              <a:avLst/>
            </a:prstGeom>
          </p:spPr>
          <p:txBody>
            <a:bodyPr wrap="square" lIns="0" tIns="0" rIns="0" bIns="0" anchor="t">
              <a:spAutoFit/>
            </a:bodyPr>
            <a:lstStyle/>
            <a:p>
              <a:pPr marL="12648">
                <a:defRPr/>
              </a:pPr>
              <a:r>
                <a:rPr lang="en-US" sz="1593" b="1" spc="-15" dirty="0">
                  <a:solidFill>
                    <a:srgbClr val="001D6E"/>
                  </a:solidFill>
                  <a:latin typeface="Calibri"/>
                  <a:ea typeface="Lato" panose="020F0502020204030203" pitchFamily="34" charset="0"/>
                  <a:cs typeface="Calibri"/>
                </a:rPr>
                <a:t>Robin Adlam</a:t>
              </a:r>
            </a:p>
          </p:txBody>
        </p:sp>
        <p:sp>
          <p:nvSpPr>
            <p:cNvPr id="28" name="TextBox 27">
              <a:extLst>
                <a:ext uri="{FF2B5EF4-FFF2-40B4-BE49-F238E27FC236}">
                  <a16:creationId xmlns:a16="http://schemas.microsoft.com/office/drawing/2014/main" id="{F218A0C1-9051-2AD8-AFF8-4B4E89E2BA6D}"/>
                </a:ext>
              </a:extLst>
            </p:cNvPr>
            <p:cNvSpPr txBox="1"/>
            <p:nvPr/>
          </p:nvSpPr>
          <p:spPr>
            <a:xfrm>
              <a:off x="4393208" y="2896463"/>
              <a:ext cx="301242" cy="369332"/>
            </a:xfrm>
            <a:prstGeom prst="rect">
              <a:avLst/>
            </a:prstGeom>
            <a:noFill/>
          </p:spPr>
          <p:txBody>
            <a:bodyPr wrap="square" lIns="91061" tIns="45530" rIns="91061" bIns="45530" rtlCol="0" anchor="t">
              <a:spAutoFit/>
            </a:bodyPr>
            <a:lstStyle/>
            <a:p>
              <a:r>
                <a:rPr lang="en-US" sz="1793" dirty="0">
                  <a:solidFill>
                    <a:srgbClr val="001D6E"/>
                  </a:solidFill>
                  <a:cs typeface="Arial"/>
                </a:rPr>
                <a:t>@</a:t>
              </a:r>
            </a:p>
          </p:txBody>
        </p:sp>
      </p:grpSp>
      <p:sp>
        <p:nvSpPr>
          <p:cNvPr id="2" name="object 11">
            <a:extLst>
              <a:ext uri="{FF2B5EF4-FFF2-40B4-BE49-F238E27FC236}">
                <a16:creationId xmlns:a16="http://schemas.microsoft.com/office/drawing/2014/main" id="{6C0D0CBB-820B-758A-843A-8B6EEE60EEFC}"/>
              </a:ext>
            </a:extLst>
          </p:cNvPr>
          <p:cNvSpPr>
            <a:spLocks noChangeArrowheads="1"/>
          </p:cNvSpPr>
          <p:nvPr/>
        </p:nvSpPr>
        <p:spPr bwMode="auto">
          <a:xfrm>
            <a:off x="9432667" y="739227"/>
            <a:ext cx="177681" cy="287535"/>
          </a:xfrm>
          <a:custGeom>
            <a:avLst/>
            <a:gdLst>
              <a:gd name="T0" fmla="*/ 0 w 149225"/>
              <a:gd name="T1" fmla="*/ 0 h 245110"/>
              <a:gd name="T2" fmla="*/ 149225 w 149225"/>
              <a:gd name="T3" fmla="*/ 245110 h 245110"/>
            </a:gdLst>
            <a:ahLst/>
            <a:cxnLst/>
            <a:rect l="T0" t="T1" r="T2" b="T3"/>
            <a:pathLst>
              <a:path w="149225" h="245110">
                <a:moveTo>
                  <a:pt x="74561" y="0"/>
                </a:moveTo>
                <a:lnTo>
                  <a:pt x="45573" y="5858"/>
                </a:lnTo>
                <a:lnTo>
                  <a:pt x="21869" y="21829"/>
                </a:lnTo>
                <a:lnTo>
                  <a:pt x="5870" y="45503"/>
                </a:lnTo>
                <a:lnTo>
                  <a:pt x="0" y="74472"/>
                </a:lnTo>
                <a:lnTo>
                  <a:pt x="10533" y="120612"/>
                </a:lnTo>
                <a:lnTo>
                  <a:pt x="33920" y="174869"/>
                </a:lnTo>
                <a:lnTo>
                  <a:pt x="57837" y="220873"/>
                </a:lnTo>
                <a:lnTo>
                  <a:pt x="69964" y="242252"/>
                </a:lnTo>
                <a:lnTo>
                  <a:pt x="74561" y="244868"/>
                </a:lnTo>
                <a:lnTo>
                  <a:pt x="79159" y="242252"/>
                </a:lnTo>
                <a:lnTo>
                  <a:pt x="91283" y="220873"/>
                </a:lnTo>
                <a:lnTo>
                  <a:pt x="115182" y="174869"/>
                </a:lnTo>
                <a:lnTo>
                  <a:pt x="138548" y="120612"/>
                </a:lnTo>
                <a:lnTo>
                  <a:pt x="141294" y="108572"/>
                </a:lnTo>
                <a:lnTo>
                  <a:pt x="74548" y="108572"/>
                </a:lnTo>
                <a:lnTo>
                  <a:pt x="57978" y="105216"/>
                </a:lnTo>
                <a:lnTo>
                  <a:pt x="44442" y="96072"/>
                </a:lnTo>
                <a:lnTo>
                  <a:pt x="35313" y="82522"/>
                </a:lnTo>
                <a:lnTo>
                  <a:pt x="31965" y="65951"/>
                </a:lnTo>
                <a:lnTo>
                  <a:pt x="35313" y="49396"/>
                </a:lnTo>
                <a:lnTo>
                  <a:pt x="44442" y="35858"/>
                </a:lnTo>
                <a:lnTo>
                  <a:pt x="57978" y="26721"/>
                </a:lnTo>
                <a:lnTo>
                  <a:pt x="74548" y="23368"/>
                </a:lnTo>
                <a:lnTo>
                  <a:pt x="128260" y="23368"/>
                </a:lnTo>
                <a:lnTo>
                  <a:pt x="127219" y="21824"/>
                </a:lnTo>
                <a:lnTo>
                  <a:pt x="103531" y="5853"/>
                </a:lnTo>
                <a:lnTo>
                  <a:pt x="74561" y="0"/>
                </a:lnTo>
                <a:close/>
              </a:path>
              <a:path w="149225" h="245110">
                <a:moveTo>
                  <a:pt x="128260" y="23368"/>
                </a:moveTo>
                <a:lnTo>
                  <a:pt x="74548" y="23368"/>
                </a:lnTo>
                <a:lnTo>
                  <a:pt x="91094" y="26721"/>
                </a:lnTo>
                <a:lnTo>
                  <a:pt x="104624" y="35858"/>
                </a:lnTo>
                <a:lnTo>
                  <a:pt x="113755" y="49396"/>
                </a:lnTo>
                <a:lnTo>
                  <a:pt x="117106" y="65951"/>
                </a:lnTo>
                <a:lnTo>
                  <a:pt x="113755" y="82522"/>
                </a:lnTo>
                <a:lnTo>
                  <a:pt x="104624" y="96072"/>
                </a:lnTo>
                <a:lnTo>
                  <a:pt x="91094" y="105216"/>
                </a:lnTo>
                <a:lnTo>
                  <a:pt x="74548" y="108572"/>
                </a:lnTo>
                <a:lnTo>
                  <a:pt x="141294" y="108572"/>
                </a:lnTo>
                <a:lnTo>
                  <a:pt x="149072" y="74472"/>
                </a:lnTo>
                <a:lnTo>
                  <a:pt x="143205" y="45502"/>
                </a:lnTo>
                <a:lnTo>
                  <a:pt x="128260" y="23368"/>
                </a:lnTo>
                <a:close/>
              </a:path>
            </a:pathLst>
          </a:custGeom>
          <a:solidFill>
            <a:srgbClr val="002060"/>
          </a:solidFill>
          <a:ln w="9525">
            <a:noFill/>
            <a:miter lim="800000"/>
            <a:headEnd/>
            <a:tailEnd/>
          </a:ln>
        </p:spPr>
        <p:txBody>
          <a:bodyPr lIns="0" tIns="0" rIns="0" bIns="0"/>
          <a:lstStyle/>
          <a:p>
            <a:endParaRPr lang="ru-RU" sz="1793">
              <a:solidFill>
                <a:srgbClr val="001D6E"/>
              </a:solidFill>
              <a:latin typeface="Calibri" pitchFamily="34" charset="0"/>
            </a:endParaRPr>
          </a:p>
        </p:txBody>
      </p:sp>
      <p:sp>
        <p:nvSpPr>
          <p:cNvPr id="3" name="object 11">
            <a:extLst>
              <a:ext uri="{FF2B5EF4-FFF2-40B4-BE49-F238E27FC236}">
                <a16:creationId xmlns:a16="http://schemas.microsoft.com/office/drawing/2014/main" id="{292D337D-5B73-A65B-69C0-7A8D03591523}"/>
              </a:ext>
            </a:extLst>
          </p:cNvPr>
          <p:cNvSpPr>
            <a:spLocks noChangeArrowheads="1"/>
          </p:cNvSpPr>
          <p:nvPr/>
        </p:nvSpPr>
        <p:spPr bwMode="auto">
          <a:xfrm>
            <a:off x="9463245" y="5754687"/>
            <a:ext cx="177681" cy="287535"/>
          </a:xfrm>
          <a:custGeom>
            <a:avLst/>
            <a:gdLst>
              <a:gd name="T0" fmla="*/ 0 w 149225"/>
              <a:gd name="T1" fmla="*/ 0 h 245110"/>
              <a:gd name="T2" fmla="*/ 149225 w 149225"/>
              <a:gd name="T3" fmla="*/ 245110 h 245110"/>
            </a:gdLst>
            <a:ahLst/>
            <a:cxnLst/>
            <a:rect l="T0" t="T1" r="T2" b="T3"/>
            <a:pathLst>
              <a:path w="149225" h="245110">
                <a:moveTo>
                  <a:pt x="74561" y="0"/>
                </a:moveTo>
                <a:lnTo>
                  <a:pt x="45573" y="5858"/>
                </a:lnTo>
                <a:lnTo>
                  <a:pt x="21869" y="21829"/>
                </a:lnTo>
                <a:lnTo>
                  <a:pt x="5870" y="45503"/>
                </a:lnTo>
                <a:lnTo>
                  <a:pt x="0" y="74472"/>
                </a:lnTo>
                <a:lnTo>
                  <a:pt x="10533" y="120612"/>
                </a:lnTo>
                <a:lnTo>
                  <a:pt x="33920" y="174869"/>
                </a:lnTo>
                <a:lnTo>
                  <a:pt x="57837" y="220873"/>
                </a:lnTo>
                <a:lnTo>
                  <a:pt x="69964" y="242252"/>
                </a:lnTo>
                <a:lnTo>
                  <a:pt x="74561" y="244868"/>
                </a:lnTo>
                <a:lnTo>
                  <a:pt x="79159" y="242252"/>
                </a:lnTo>
                <a:lnTo>
                  <a:pt x="91283" y="220873"/>
                </a:lnTo>
                <a:lnTo>
                  <a:pt x="115182" y="174869"/>
                </a:lnTo>
                <a:lnTo>
                  <a:pt x="138548" y="120612"/>
                </a:lnTo>
                <a:lnTo>
                  <a:pt x="141294" y="108572"/>
                </a:lnTo>
                <a:lnTo>
                  <a:pt x="74548" y="108572"/>
                </a:lnTo>
                <a:lnTo>
                  <a:pt x="57978" y="105216"/>
                </a:lnTo>
                <a:lnTo>
                  <a:pt x="44442" y="96072"/>
                </a:lnTo>
                <a:lnTo>
                  <a:pt x="35313" y="82522"/>
                </a:lnTo>
                <a:lnTo>
                  <a:pt x="31965" y="65951"/>
                </a:lnTo>
                <a:lnTo>
                  <a:pt x="35313" y="49396"/>
                </a:lnTo>
                <a:lnTo>
                  <a:pt x="44442" y="35858"/>
                </a:lnTo>
                <a:lnTo>
                  <a:pt x="57978" y="26721"/>
                </a:lnTo>
                <a:lnTo>
                  <a:pt x="74548" y="23368"/>
                </a:lnTo>
                <a:lnTo>
                  <a:pt x="128260" y="23368"/>
                </a:lnTo>
                <a:lnTo>
                  <a:pt x="127219" y="21824"/>
                </a:lnTo>
                <a:lnTo>
                  <a:pt x="103531" y="5853"/>
                </a:lnTo>
                <a:lnTo>
                  <a:pt x="74561" y="0"/>
                </a:lnTo>
                <a:close/>
              </a:path>
              <a:path w="149225" h="245110">
                <a:moveTo>
                  <a:pt x="128260" y="23368"/>
                </a:moveTo>
                <a:lnTo>
                  <a:pt x="74548" y="23368"/>
                </a:lnTo>
                <a:lnTo>
                  <a:pt x="91094" y="26721"/>
                </a:lnTo>
                <a:lnTo>
                  <a:pt x="104624" y="35858"/>
                </a:lnTo>
                <a:lnTo>
                  <a:pt x="113755" y="49396"/>
                </a:lnTo>
                <a:lnTo>
                  <a:pt x="117106" y="65951"/>
                </a:lnTo>
                <a:lnTo>
                  <a:pt x="113755" y="82522"/>
                </a:lnTo>
                <a:lnTo>
                  <a:pt x="104624" y="96072"/>
                </a:lnTo>
                <a:lnTo>
                  <a:pt x="91094" y="105216"/>
                </a:lnTo>
                <a:lnTo>
                  <a:pt x="74548" y="108572"/>
                </a:lnTo>
                <a:lnTo>
                  <a:pt x="141294" y="108572"/>
                </a:lnTo>
                <a:lnTo>
                  <a:pt x="149072" y="74472"/>
                </a:lnTo>
                <a:lnTo>
                  <a:pt x="143205" y="45502"/>
                </a:lnTo>
                <a:lnTo>
                  <a:pt x="128260" y="23368"/>
                </a:lnTo>
                <a:close/>
              </a:path>
            </a:pathLst>
          </a:custGeom>
          <a:solidFill>
            <a:srgbClr val="002060"/>
          </a:solidFill>
          <a:ln w="9525">
            <a:noFill/>
            <a:miter lim="800000"/>
            <a:headEnd/>
            <a:tailEnd/>
          </a:ln>
        </p:spPr>
        <p:txBody>
          <a:bodyPr lIns="0" tIns="0" rIns="0" bIns="0"/>
          <a:lstStyle/>
          <a:p>
            <a:endParaRPr lang="ru-RU" sz="1793">
              <a:solidFill>
                <a:srgbClr val="001D6E"/>
              </a:solidFill>
              <a:latin typeface="Calibri" pitchFamily="34" charset="0"/>
            </a:endParaRPr>
          </a:p>
        </p:txBody>
      </p:sp>
    </p:spTree>
    <p:extLst>
      <p:ext uri="{BB962C8B-B14F-4D97-AF65-F5344CB8AC3E}">
        <p14:creationId xmlns:p14="http://schemas.microsoft.com/office/powerpoint/2010/main" val="2746969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7EC5-E9AE-2F61-0B33-755B994D527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4E8515-0586-44FD-4784-85C3E45B0F90}"/>
              </a:ext>
            </a:extLst>
          </p:cNvPr>
          <p:cNvSpPr>
            <a:spLocks noGrp="1"/>
          </p:cNvSpPr>
          <p:nvPr>
            <p:ph type="sldNum" sz="quarter" idx="4"/>
          </p:nvPr>
        </p:nvSpPr>
        <p:spPr/>
        <p:txBody>
          <a:bodyPr/>
          <a:lstStyle/>
          <a:p>
            <a:fld id="{F9D38104-7030-413F-A825-4028E7A1BE5A}" type="slidenum">
              <a:rPr lang="en-US" smtClean="0"/>
              <a:pPr/>
              <a:t>3</a:t>
            </a:fld>
            <a:endParaRPr lang="en-US" dirty="0"/>
          </a:p>
        </p:txBody>
      </p:sp>
      <p:sp>
        <p:nvSpPr>
          <p:cNvPr id="3" name="Text Placeholder 2">
            <a:extLst>
              <a:ext uri="{FF2B5EF4-FFF2-40B4-BE49-F238E27FC236}">
                <a16:creationId xmlns:a16="http://schemas.microsoft.com/office/drawing/2014/main" id="{B6034FE9-7CAE-808D-A3F0-CF1AB7E0288A}"/>
              </a:ext>
            </a:extLst>
          </p:cNvPr>
          <p:cNvSpPr>
            <a:spLocks noGrp="1"/>
          </p:cNvSpPr>
          <p:nvPr>
            <p:ph type="body" sz="quarter" idx="10"/>
          </p:nvPr>
        </p:nvSpPr>
        <p:spPr/>
        <p:txBody>
          <a:bodyPr/>
          <a:lstStyle/>
          <a:p>
            <a:r>
              <a:rPr lang="en-GB" dirty="0"/>
              <a:t>Purpose of This Project</a:t>
            </a:r>
            <a:endParaRPr lang="en-US" dirty="0"/>
          </a:p>
        </p:txBody>
      </p:sp>
      <p:sp>
        <p:nvSpPr>
          <p:cNvPr id="4" name="Text Placeholder 3">
            <a:extLst>
              <a:ext uri="{FF2B5EF4-FFF2-40B4-BE49-F238E27FC236}">
                <a16:creationId xmlns:a16="http://schemas.microsoft.com/office/drawing/2014/main" id="{E9E531C6-F47A-FEC5-664D-0FE67FFE0A72}"/>
              </a:ext>
            </a:extLst>
          </p:cNvPr>
          <p:cNvSpPr>
            <a:spLocks noGrp="1"/>
          </p:cNvSpPr>
          <p:nvPr>
            <p:ph type="body" sz="quarter" idx="11"/>
          </p:nvPr>
        </p:nvSpPr>
        <p:spPr>
          <a:xfrm>
            <a:off x="1219200" y="2590176"/>
            <a:ext cx="9753600" cy="2106792"/>
          </a:xfrm>
        </p:spPr>
        <p:txBody>
          <a:bodyPr lIns="91440" tIns="45720" rIns="91440" bIns="45720" anchor="ctr"/>
          <a:lstStyle/>
          <a:p>
            <a:pPr marL="0" indent="0">
              <a:buNone/>
            </a:pPr>
            <a:r>
              <a:rPr lang="en-GB" b="1" dirty="0"/>
              <a:t>You: </a:t>
            </a:r>
          </a:p>
          <a:p>
            <a:r>
              <a:rPr lang="en-GB" dirty="0"/>
              <a:t>Develop your employable skills.</a:t>
            </a:r>
            <a:endParaRPr lang="en-GB">
              <a:cs typeface="Calibri"/>
            </a:endParaRPr>
          </a:p>
          <a:p>
            <a:r>
              <a:rPr lang="en-GB" dirty="0"/>
              <a:t>Give you some experience in Industry.</a:t>
            </a:r>
            <a:endParaRPr lang="en-GB">
              <a:cs typeface="Calibri"/>
            </a:endParaRPr>
          </a:p>
          <a:p>
            <a:endParaRPr lang="en-GB" dirty="0"/>
          </a:p>
          <a:p>
            <a:pPr marL="0" indent="0">
              <a:buNone/>
            </a:pPr>
            <a:r>
              <a:rPr lang="en-GB" b="1" dirty="0"/>
              <a:t>Lone Star Analysis: </a:t>
            </a:r>
            <a:endParaRPr lang="en-GB" b="1">
              <a:cs typeface="Calibri"/>
            </a:endParaRPr>
          </a:p>
          <a:p>
            <a:r>
              <a:rPr lang="en-US" dirty="0"/>
              <a:t>Compare our website and online presence with the market and our competitors so </a:t>
            </a:r>
            <a:r>
              <a:rPr lang="en-US"/>
              <a:t>that we</a:t>
            </a:r>
            <a:r>
              <a:rPr lang="en-US" dirty="0"/>
              <a:t> can improve.</a:t>
            </a:r>
          </a:p>
          <a:p>
            <a:endParaRPr lang="en-GB" dirty="0"/>
          </a:p>
        </p:txBody>
      </p:sp>
    </p:spTree>
    <p:extLst>
      <p:ext uri="{BB962C8B-B14F-4D97-AF65-F5344CB8AC3E}">
        <p14:creationId xmlns:p14="http://schemas.microsoft.com/office/powerpoint/2010/main" val="389815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a:extLst>
              <a:ext uri="{FF2B5EF4-FFF2-40B4-BE49-F238E27FC236}">
                <a16:creationId xmlns:a16="http://schemas.microsoft.com/office/drawing/2014/main" id="{6292959C-0503-45DA-8971-584BDC461B8F}"/>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val="0"/>
              </a:ext>
            </a:extLst>
          </a:blip>
          <a:srcRect/>
          <a:stretch>
            <a:fillRect/>
          </a:stretch>
        </p:blipFill>
        <p:spPr/>
      </p:pic>
      <p:sp>
        <p:nvSpPr>
          <p:cNvPr id="6" name="Rectangle 5">
            <a:extLst>
              <a:ext uri="{FF2B5EF4-FFF2-40B4-BE49-F238E27FC236}">
                <a16:creationId xmlns:a16="http://schemas.microsoft.com/office/drawing/2014/main" id="{037D1584-5DC6-4C08-3A8A-3E66745FF04B}"/>
              </a:ext>
            </a:extLst>
          </p:cNvPr>
          <p:cNvSpPr/>
          <p:nvPr/>
        </p:nvSpPr>
        <p:spPr>
          <a:xfrm>
            <a:off x="6096000" y="2905556"/>
            <a:ext cx="3006436" cy="3952444"/>
          </a:xfrm>
          <a:prstGeom prst="rect">
            <a:avLst/>
          </a:prstGeom>
          <a:solidFill>
            <a:srgbClr val="001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B53AEEB3-74C7-374E-F7BB-9457B7D6426A}"/>
              </a:ext>
            </a:extLst>
          </p:cNvPr>
          <p:cNvGrpSpPr/>
          <p:nvPr/>
        </p:nvGrpSpPr>
        <p:grpSpPr>
          <a:xfrm>
            <a:off x="9874669" y="749019"/>
            <a:ext cx="349527" cy="378357"/>
            <a:chOff x="5715000" y="3009900"/>
            <a:chExt cx="759618" cy="822273"/>
          </a:xfrm>
          <a:solidFill>
            <a:schemeClr val="bg1"/>
          </a:solidFill>
        </p:grpSpPr>
        <p:sp>
          <p:nvSpPr>
            <p:cNvPr id="9" name="Freeform 8">
              <a:extLst>
                <a:ext uri="{FF2B5EF4-FFF2-40B4-BE49-F238E27FC236}">
                  <a16:creationId xmlns:a16="http://schemas.microsoft.com/office/drawing/2014/main" id="{0C884025-5C1A-632F-C254-E8E9488A525C}"/>
                </a:ext>
              </a:extLst>
            </p:cNvPr>
            <p:cNvSpPr/>
            <p:nvPr/>
          </p:nvSpPr>
          <p:spPr>
            <a:xfrm>
              <a:off x="5985300" y="3684193"/>
              <a:ext cx="218836" cy="54902"/>
            </a:xfrm>
            <a:custGeom>
              <a:avLst/>
              <a:gdLst>
                <a:gd name="connsiteX0" fmla="*/ 191386 w 218836"/>
                <a:gd name="connsiteY0" fmla="*/ 0 h 54902"/>
                <a:gd name="connsiteX1" fmla="*/ 27451 w 218836"/>
                <a:gd name="connsiteY1" fmla="*/ 0 h 54902"/>
                <a:gd name="connsiteX2" fmla="*/ 0 w 218836"/>
                <a:gd name="connsiteY2" fmla="*/ 27451 h 54902"/>
                <a:gd name="connsiteX3" fmla="*/ 27451 w 218836"/>
                <a:gd name="connsiteY3" fmla="*/ 54902 h 54902"/>
                <a:gd name="connsiteX4" fmla="*/ 191386 w 218836"/>
                <a:gd name="connsiteY4" fmla="*/ 54902 h 54902"/>
                <a:gd name="connsiteX5" fmla="*/ 218837 w 218836"/>
                <a:gd name="connsiteY5" fmla="*/ 27451 h 54902"/>
                <a:gd name="connsiteX6" fmla="*/ 191386 w 218836"/>
                <a:gd name="connsiteY6" fmla="*/ 0 h 5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36" h="54902">
                  <a:moveTo>
                    <a:pt x="191386" y="0"/>
                  </a:moveTo>
                  <a:lnTo>
                    <a:pt x="27451" y="0"/>
                  </a:lnTo>
                  <a:cubicBezTo>
                    <a:pt x="12290" y="0"/>
                    <a:pt x="0" y="12290"/>
                    <a:pt x="0" y="27451"/>
                  </a:cubicBezTo>
                  <a:cubicBezTo>
                    <a:pt x="0" y="42612"/>
                    <a:pt x="12290" y="54902"/>
                    <a:pt x="27451" y="54902"/>
                  </a:cubicBezTo>
                  <a:lnTo>
                    <a:pt x="191386" y="54902"/>
                  </a:lnTo>
                  <a:cubicBezTo>
                    <a:pt x="206547" y="54902"/>
                    <a:pt x="218837" y="42612"/>
                    <a:pt x="218837" y="27451"/>
                  </a:cubicBezTo>
                  <a:cubicBezTo>
                    <a:pt x="218837" y="12290"/>
                    <a:pt x="206547" y="0"/>
                    <a:pt x="191386" y="0"/>
                  </a:cubicBezTo>
                  <a:close/>
                </a:path>
              </a:pathLst>
            </a:custGeom>
            <a:grpFill/>
            <a:ln w="9525" cap="flat">
              <a:noFill/>
              <a:prstDash val="solid"/>
              <a:miter/>
            </a:ln>
          </p:spPr>
          <p:txBody>
            <a:bodyPr rtlCol="0" anchor="ctr"/>
            <a:lstStyle/>
            <a:p>
              <a:endParaRPr lang="en-US" dirty="0"/>
            </a:p>
          </p:txBody>
        </p:sp>
        <p:sp>
          <p:nvSpPr>
            <p:cNvPr id="10" name="Freeform 9">
              <a:extLst>
                <a:ext uri="{FF2B5EF4-FFF2-40B4-BE49-F238E27FC236}">
                  <a16:creationId xmlns:a16="http://schemas.microsoft.com/office/drawing/2014/main" id="{1346F6B4-EF88-7FB6-5A78-854ECEC07CB3}"/>
                </a:ext>
              </a:extLst>
            </p:cNvPr>
            <p:cNvSpPr/>
            <p:nvPr/>
          </p:nvSpPr>
          <p:spPr>
            <a:xfrm>
              <a:off x="6035249" y="3777195"/>
              <a:ext cx="118938" cy="54978"/>
            </a:xfrm>
            <a:custGeom>
              <a:avLst/>
              <a:gdLst>
                <a:gd name="connsiteX0" fmla="*/ 59474 w 118938"/>
                <a:gd name="connsiteY0" fmla="*/ 54978 h 54978"/>
                <a:gd name="connsiteX1" fmla="*/ 118939 w 118938"/>
                <a:gd name="connsiteY1" fmla="*/ 0 h 54978"/>
                <a:gd name="connsiteX2" fmla="*/ 0 w 118938"/>
                <a:gd name="connsiteY2" fmla="*/ 0 h 54978"/>
                <a:gd name="connsiteX3" fmla="*/ 59474 w 118938"/>
                <a:gd name="connsiteY3" fmla="*/ 54978 h 54978"/>
              </a:gdLst>
              <a:ahLst/>
              <a:cxnLst>
                <a:cxn ang="0">
                  <a:pos x="connsiteX0" y="connsiteY0"/>
                </a:cxn>
                <a:cxn ang="0">
                  <a:pos x="connsiteX1" y="connsiteY1"/>
                </a:cxn>
                <a:cxn ang="0">
                  <a:pos x="connsiteX2" y="connsiteY2"/>
                </a:cxn>
                <a:cxn ang="0">
                  <a:pos x="connsiteX3" y="connsiteY3"/>
                </a:cxn>
              </a:cxnLst>
              <a:rect l="l" t="t" r="r" b="b"/>
              <a:pathLst>
                <a:path w="118938" h="54978">
                  <a:moveTo>
                    <a:pt x="59474" y="54978"/>
                  </a:moveTo>
                  <a:cubicBezTo>
                    <a:pt x="90605" y="54974"/>
                    <a:pt x="116498" y="31034"/>
                    <a:pt x="118939" y="0"/>
                  </a:cubicBezTo>
                  <a:lnTo>
                    <a:pt x="0" y="0"/>
                  </a:lnTo>
                  <a:cubicBezTo>
                    <a:pt x="2441" y="31038"/>
                    <a:pt x="28341" y="54979"/>
                    <a:pt x="59474" y="54978"/>
                  </a:cubicBezTo>
                  <a:close/>
                </a:path>
              </a:pathLst>
            </a:custGeom>
            <a:grpFill/>
            <a:ln w="9525" cap="flat">
              <a:noFill/>
              <a:prstDash val="solid"/>
              <a:miter/>
            </a:ln>
          </p:spPr>
          <p:txBody>
            <a:bodyPr rtlCol="0" anchor="ctr"/>
            <a:lstStyle/>
            <a:p>
              <a:endParaRPr lang="en-US" dirty="0"/>
            </a:p>
          </p:txBody>
        </p:sp>
        <p:sp>
          <p:nvSpPr>
            <p:cNvPr id="11" name="Freeform 10">
              <a:extLst>
                <a:ext uri="{FF2B5EF4-FFF2-40B4-BE49-F238E27FC236}">
                  <a16:creationId xmlns:a16="http://schemas.microsoft.com/office/drawing/2014/main" id="{609F131B-7904-5A80-3C38-02BC0991E303}"/>
                </a:ext>
              </a:extLst>
            </p:cNvPr>
            <p:cNvSpPr/>
            <p:nvPr/>
          </p:nvSpPr>
          <p:spPr>
            <a:xfrm>
              <a:off x="5856827" y="3152051"/>
              <a:ext cx="475764" cy="494052"/>
            </a:xfrm>
            <a:custGeom>
              <a:avLst/>
              <a:gdLst>
                <a:gd name="connsiteX0" fmla="*/ 475764 w 475764"/>
                <a:gd name="connsiteY0" fmla="*/ 243364 h 494052"/>
                <a:gd name="connsiteX1" fmla="*/ 475764 w 475764"/>
                <a:gd name="connsiteY1" fmla="*/ 235134 h 494052"/>
                <a:gd name="connsiteX2" fmla="*/ 237896 w 475764"/>
                <a:gd name="connsiteY2" fmla="*/ 0 h 494052"/>
                <a:gd name="connsiteX3" fmla="*/ 237896 w 475764"/>
                <a:gd name="connsiteY3" fmla="*/ 0 h 494052"/>
                <a:gd name="connsiteX4" fmla="*/ 0 w 475764"/>
                <a:gd name="connsiteY4" fmla="*/ 235134 h 494052"/>
                <a:gd name="connsiteX5" fmla="*/ 0 w 475764"/>
                <a:gd name="connsiteY5" fmla="*/ 243364 h 494052"/>
                <a:gd name="connsiteX6" fmla="*/ 16564 w 475764"/>
                <a:gd name="connsiteY6" fmla="*/ 325707 h 494052"/>
                <a:gd name="connsiteX7" fmla="*/ 57912 w 475764"/>
                <a:gd name="connsiteY7" fmla="*/ 393411 h 494052"/>
                <a:gd name="connsiteX8" fmla="*/ 113633 w 475764"/>
                <a:gd name="connsiteY8" fmla="*/ 483899 h 494052"/>
                <a:gd name="connsiteX9" fmla="*/ 130007 w 475764"/>
                <a:gd name="connsiteY9" fmla="*/ 494052 h 494052"/>
                <a:gd name="connsiteX10" fmla="*/ 345758 w 475764"/>
                <a:gd name="connsiteY10" fmla="*/ 494052 h 494052"/>
                <a:gd name="connsiteX11" fmla="*/ 362141 w 475764"/>
                <a:gd name="connsiteY11" fmla="*/ 483899 h 494052"/>
                <a:gd name="connsiteX12" fmla="*/ 417852 w 475764"/>
                <a:gd name="connsiteY12" fmla="*/ 393411 h 494052"/>
                <a:gd name="connsiteX13" fmla="*/ 459200 w 475764"/>
                <a:gd name="connsiteY13" fmla="*/ 325707 h 494052"/>
                <a:gd name="connsiteX14" fmla="*/ 475764 w 475764"/>
                <a:gd name="connsiteY14" fmla="*/ 243364 h 494052"/>
                <a:gd name="connsiteX15" fmla="*/ 420872 w 475764"/>
                <a:gd name="connsiteY15" fmla="*/ 242411 h 494052"/>
                <a:gd name="connsiteX16" fmla="*/ 407765 w 475764"/>
                <a:gd name="connsiteY16" fmla="*/ 306476 h 494052"/>
                <a:gd name="connsiteX17" fmla="*/ 376838 w 475764"/>
                <a:gd name="connsiteY17" fmla="*/ 356797 h 494052"/>
                <a:gd name="connsiteX18" fmla="*/ 323317 w 475764"/>
                <a:gd name="connsiteY18" fmla="*/ 439131 h 494052"/>
                <a:gd name="connsiteX19" fmla="*/ 152419 w 475764"/>
                <a:gd name="connsiteY19" fmla="*/ 439131 h 494052"/>
                <a:gd name="connsiteX20" fmla="*/ 98898 w 475764"/>
                <a:gd name="connsiteY20" fmla="*/ 356797 h 494052"/>
                <a:gd name="connsiteX21" fmla="*/ 67980 w 475764"/>
                <a:gd name="connsiteY21" fmla="*/ 306476 h 494052"/>
                <a:gd name="connsiteX22" fmla="*/ 54893 w 475764"/>
                <a:gd name="connsiteY22" fmla="*/ 242430 h 494052"/>
                <a:gd name="connsiteX23" fmla="*/ 54893 w 475764"/>
                <a:gd name="connsiteY23" fmla="*/ 235572 h 494052"/>
                <a:gd name="connsiteX24" fmla="*/ 237877 w 475764"/>
                <a:gd name="connsiteY24" fmla="*/ 54893 h 494052"/>
                <a:gd name="connsiteX25" fmla="*/ 237877 w 475764"/>
                <a:gd name="connsiteY25" fmla="*/ 54893 h 494052"/>
                <a:gd name="connsiteX26" fmla="*/ 420853 w 475764"/>
                <a:gd name="connsiteY26" fmla="*/ 235591 h 49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5764" h="494052">
                  <a:moveTo>
                    <a:pt x="475764" y="243364"/>
                  </a:moveTo>
                  <a:lnTo>
                    <a:pt x="475764" y="235134"/>
                  </a:lnTo>
                  <a:cubicBezTo>
                    <a:pt x="473390" y="105206"/>
                    <a:pt x="367843" y="872"/>
                    <a:pt x="237896" y="0"/>
                  </a:cubicBezTo>
                  <a:lnTo>
                    <a:pt x="237896" y="0"/>
                  </a:lnTo>
                  <a:cubicBezTo>
                    <a:pt x="107940" y="862"/>
                    <a:pt x="2379" y="105197"/>
                    <a:pt x="0" y="235134"/>
                  </a:cubicBezTo>
                  <a:lnTo>
                    <a:pt x="0" y="243364"/>
                  </a:lnTo>
                  <a:cubicBezTo>
                    <a:pt x="888" y="271543"/>
                    <a:pt x="6487" y="299376"/>
                    <a:pt x="16564" y="325707"/>
                  </a:cubicBezTo>
                  <a:cubicBezTo>
                    <a:pt x="26207" y="350556"/>
                    <a:pt x="40210" y="373484"/>
                    <a:pt x="57912" y="393411"/>
                  </a:cubicBezTo>
                  <a:cubicBezTo>
                    <a:pt x="79686" y="417224"/>
                    <a:pt x="103565" y="463401"/>
                    <a:pt x="113633" y="483899"/>
                  </a:cubicBezTo>
                  <a:cubicBezTo>
                    <a:pt x="116719" y="490118"/>
                    <a:pt x="123063" y="494052"/>
                    <a:pt x="130007" y="494052"/>
                  </a:cubicBezTo>
                  <a:lnTo>
                    <a:pt x="345758" y="494052"/>
                  </a:lnTo>
                  <a:cubicBezTo>
                    <a:pt x="352702" y="494049"/>
                    <a:pt x="359048" y="490117"/>
                    <a:pt x="362141" y="483899"/>
                  </a:cubicBezTo>
                  <a:cubicBezTo>
                    <a:pt x="372199" y="463410"/>
                    <a:pt x="396078" y="417224"/>
                    <a:pt x="417852" y="393411"/>
                  </a:cubicBezTo>
                  <a:cubicBezTo>
                    <a:pt x="435554" y="373484"/>
                    <a:pt x="449557" y="350556"/>
                    <a:pt x="459200" y="325707"/>
                  </a:cubicBezTo>
                  <a:cubicBezTo>
                    <a:pt x="469274" y="299375"/>
                    <a:pt x="474872" y="271543"/>
                    <a:pt x="475764" y="243364"/>
                  </a:cubicBezTo>
                  <a:close/>
                  <a:moveTo>
                    <a:pt x="420872" y="242411"/>
                  </a:moveTo>
                  <a:cubicBezTo>
                    <a:pt x="420044" y="264341"/>
                    <a:pt x="415617" y="285984"/>
                    <a:pt x="407765" y="306476"/>
                  </a:cubicBezTo>
                  <a:cubicBezTo>
                    <a:pt x="400507" y="324944"/>
                    <a:pt x="390036" y="341981"/>
                    <a:pt x="376838" y="356797"/>
                  </a:cubicBezTo>
                  <a:cubicBezTo>
                    <a:pt x="355867" y="382075"/>
                    <a:pt x="337907" y="409705"/>
                    <a:pt x="323317" y="439131"/>
                  </a:cubicBezTo>
                  <a:lnTo>
                    <a:pt x="152419" y="439131"/>
                  </a:lnTo>
                  <a:cubicBezTo>
                    <a:pt x="137832" y="409704"/>
                    <a:pt x="119871" y="382073"/>
                    <a:pt x="98898" y="356797"/>
                  </a:cubicBezTo>
                  <a:cubicBezTo>
                    <a:pt x="85698" y="341983"/>
                    <a:pt x="75230" y="324945"/>
                    <a:pt x="67980" y="306476"/>
                  </a:cubicBezTo>
                  <a:cubicBezTo>
                    <a:pt x="60133" y="285990"/>
                    <a:pt x="55712" y="264352"/>
                    <a:pt x="54893" y="242430"/>
                  </a:cubicBezTo>
                  <a:lnTo>
                    <a:pt x="54893" y="235572"/>
                  </a:lnTo>
                  <a:cubicBezTo>
                    <a:pt x="56741" y="135665"/>
                    <a:pt x="137954" y="55476"/>
                    <a:pt x="237877" y="54893"/>
                  </a:cubicBezTo>
                  <a:lnTo>
                    <a:pt x="237877" y="54893"/>
                  </a:lnTo>
                  <a:cubicBezTo>
                    <a:pt x="337808" y="55471"/>
                    <a:pt x="419024" y="135676"/>
                    <a:pt x="420853" y="235591"/>
                  </a:cubicBezTo>
                  <a:close/>
                </a:path>
              </a:pathLst>
            </a:custGeom>
            <a:grpFill/>
            <a:ln w="9525"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B50EB3-3FD5-EE4B-C1EA-0E5023CAAD11}"/>
                </a:ext>
              </a:extLst>
            </p:cNvPr>
            <p:cNvSpPr/>
            <p:nvPr/>
          </p:nvSpPr>
          <p:spPr>
            <a:xfrm>
              <a:off x="6077540" y="3009900"/>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grpFill/>
            <a:ln w="9525" cap="flat">
              <a:noFill/>
              <a:prstDash val="solid"/>
              <a:miter/>
            </a:ln>
          </p:spPr>
          <p:txBody>
            <a:bodyPr rtlCol="0" anchor="ctr"/>
            <a:lstStyle/>
            <a:p>
              <a:endParaRPr lang="en-US" dirty="0"/>
            </a:p>
          </p:txBody>
        </p:sp>
        <p:sp>
          <p:nvSpPr>
            <p:cNvPr id="13" name="Freeform 12">
              <a:extLst>
                <a:ext uri="{FF2B5EF4-FFF2-40B4-BE49-F238E27FC236}">
                  <a16:creationId xmlns:a16="http://schemas.microsoft.com/office/drawing/2014/main" id="{2A3BFB95-0118-4ACA-C413-4ABABB14501D}"/>
                </a:ext>
              </a:extLst>
            </p:cNvPr>
            <p:cNvSpPr/>
            <p:nvPr/>
          </p:nvSpPr>
          <p:spPr>
            <a:xfrm>
              <a:off x="5817970" y="3119023"/>
              <a:ext cx="85287" cy="85287"/>
            </a:xfrm>
            <a:custGeom>
              <a:avLst/>
              <a:gdLst>
                <a:gd name="connsiteX0" fmla="*/ 52535 w 85287"/>
                <a:gd name="connsiteY0" fmla="*/ 79471 h 85287"/>
                <a:gd name="connsiteX1" fmla="*/ 79471 w 85287"/>
                <a:gd name="connsiteY1" fmla="*/ 79940 h 85287"/>
                <a:gd name="connsiteX2" fmla="*/ 79940 w 85287"/>
                <a:gd name="connsiteY2" fmla="*/ 53003 h 85287"/>
                <a:gd name="connsiteX3" fmla="*/ 79471 w 85287"/>
                <a:gd name="connsiteY3" fmla="*/ 52535 h 85287"/>
                <a:gd name="connsiteX4" fmla="*/ 32285 w 85287"/>
                <a:gd name="connsiteY4" fmla="*/ 5348 h 85287"/>
                <a:gd name="connsiteX5" fmla="*/ 5348 w 85287"/>
                <a:gd name="connsiteY5" fmla="*/ 5816 h 85287"/>
                <a:gd name="connsiteX6" fmla="*/ 5348 w 85287"/>
                <a:gd name="connsiteY6" fmla="*/ 32285 h 8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287" h="85287">
                  <a:moveTo>
                    <a:pt x="52535" y="79471"/>
                  </a:moveTo>
                  <a:cubicBezTo>
                    <a:pt x="59844" y="87039"/>
                    <a:pt x="71904" y="87249"/>
                    <a:pt x="79471" y="79940"/>
                  </a:cubicBezTo>
                  <a:cubicBezTo>
                    <a:pt x="87039" y="72631"/>
                    <a:pt x="87249" y="60571"/>
                    <a:pt x="79940" y="53003"/>
                  </a:cubicBezTo>
                  <a:cubicBezTo>
                    <a:pt x="79787" y="52844"/>
                    <a:pt x="79630" y="52688"/>
                    <a:pt x="79471" y="52535"/>
                  </a:cubicBezTo>
                  <a:lnTo>
                    <a:pt x="32285" y="5348"/>
                  </a:lnTo>
                  <a:cubicBezTo>
                    <a:pt x="24717" y="-1962"/>
                    <a:pt x="12657" y="-1752"/>
                    <a:pt x="5348" y="5816"/>
                  </a:cubicBezTo>
                  <a:cubicBezTo>
                    <a:pt x="-1783" y="13198"/>
                    <a:pt x="-1783" y="24903"/>
                    <a:pt x="5348" y="32285"/>
                  </a:cubicBezTo>
                  <a:close/>
                </a:path>
              </a:pathLst>
            </a:custGeom>
            <a:grpFill/>
            <a:ln w="9525"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1B1EABC7-39D8-E854-FBEF-4AB2EA2A2799}"/>
                </a:ext>
              </a:extLst>
            </p:cNvPr>
            <p:cNvSpPr/>
            <p:nvPr/>
          </p:nvSpPr>
          <p:spPr>
            <a:xfrm>
              <a:off x="6290447" y="3122911"/>
              <a:ext cx="84709" cy="84737"/>
            </a:xfrm>
            <a:custGeom>
              <a:avLst/>
              <a:gdLst>
                <a:gd name="connsiteX0" fmla="*/ 19017 w 84709"/>
                <a:gd name="connsiteY0" fmla="*/ 84737 h 84737"/>
                <a:gd name="connsiteX1" fmla="*/ 32485 w 84709"/>
                <a:gd name="connsiteY1" fmla="*/ 79156 h 84737"/>
                <a:gd name="connsiteX2" fmla="*/ 79625 w 84709"/>
                <a:gd name="connsiteY2" fmla="*/ 32007 h 84737"/>
                <a:gd name="connsiteX3" fmla="*/ 78616 w 84709"/>
                <a:gd name="connsiteY3" fmla="*/ 5085 h 84737"/>
                <a:gd name="connsiteX4" fmla="*/ 52688 w 84709"/>
                <a:gd name="connsiteY4" fmla="*/ 5099 h 84737"/>
                <a:gd name="connsiteX5" fmla="*/ 5577 w 84709"/>
                <a:gd name="connsiteY5" fmla="*/ 52219 h 84737"/>
                <a:gd name="connsiteX6" fmla="*/ 5581 w 84709"/>
                <a:gd name="connsiteY6" fmla="*/ 79159 h 84737"/>
                <a:gd name="connsiteX7" fmla="*/ 19046 w 84709"/>
                <a:gd name="connsiteY7" fmla="*/ 84737 h 8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09" h="84737">
                  <a:moveTo>
                    <a:pt x="19017" y="84737"/>
                  </a:moveTo>
                  <a:cubicBezTo>
                    <a:pt x="24069" y="84736"/>
                    <a:pt x="28914" y="82728"/>
                    <a:pt x="32485" y="79156"/>
                  </a:cubicBezTo>
                  <a:lnTo>
                    <a:pt x="79625" y="32007"/>
                  </a:lnTo>
                  <a:cubicBezTo>
                    <a:pt x="86781" y="24294"/>
                    <a:pt x="86329" y="12241"/>
                    <a:pt x="78616" y="5085"/>
                  </a:cubicBezTo>
                  <a:cubicBezTo>
                    <a:pt x="71303" y="-1700"/>
                    <a:pt x="59994" y="-1694"/>
                    <a:pt x="52688" y="5099"/>
                  </a:cubicBezTo>
                  <a:lnTo>
                    <a:pt x="5577" y="52219"/>
                  </a:lnTo>
                  <a:cubicBezTo>
                    <a:pt x="-1861" y="59660"/>
                    <a:pt x="-1859" y="71721"/>
                    <a:pt x="5581" y="79159"/>
                  </a:cubicBezTo>
                  <a:cubicBezTo>
                    <a:pt x="9153" y="82730"/>
                    <a:pt x="13996" y="84736"/>
                    <a:pt x="19046" y="84737"/>
                  </a:cubicBezTo>
                  <a:close/>
                </a:path>
              </a:pathLst>
            </a:custGeom>
            <a:grpFill/>
            <a:ln w="9525"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258DFAC1-C95E-F2F6-9197-EE75B5D4A603}"/>
                </a:ext>
              </a:extLst>
            </p:cNvPr>
            <p:cNvSpPr/>
            <p:nvPr/>
          </p:nvSpPr>
          <p:spPr>
            <a:xfrm>
              <a:off x="5715000" y="3367087"/>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US" dirty="0"/>
            </a:p>
          </p:txBody>
        </p:sp>
        <p:sp>
          <p:nvSpPr>
            <p:cNvPr id="16" name="Freeform 15">
              <a:extLst>
                <a:ext uri="{FF2B5EF4-FFF2-40B4-BE49-F238E27FC236}">
                  <a16:creationId xmlns:a16="http://schemas.microsoft.com/office/drawing/2014/main" id="{336586BC-70BE-8DBD-BE8A-A759B22B5967}"/>
                </a:ext>
              </a:extLst>
            </p:cNvPr>
            <p:cNvSpPr/>
            <p:nvPr/>
          </p:nvSpPr>
          <p:spPr>
            <a:xfrm>
              <a:off x="5817197" y="3567354"/>
              <a:ext cx="86022" cy="86040"/>
            </a:xfrm>
            <a:custGeom>
              <a:avLst/>
              <a:gdLst>
                <a:gd name="connsiteX0" fmla="*/ 53308 w 86022"/>
                <a:gd name="connsiteY0" fmla="*/ 5816 h 86040"/>
                <a:gd name="connsiteX1" fmla="*/ 6159 w 86022"/>
                <a:gd name="connsiteY1" fmla="*/ 52965 h 86040"/>
                <a:gd name="connsiteX2" fmla="*/ 5025 w 86022"/>
                <a:gd name="connsiteY2" fmla="*/ 79881 h 86040"/>
                <a:gd name="connsiteX3" fmla="*/ 31941 w 86022"/>
                <a:gd name="connsiteY3" fmla="*/ 81017 h 86040"/>
                <a:gd name="connsiteX4" fmla="*/ 33058 w 86022"/>
                <a:gd name="connsiteY4" fmla="*/ 79901 h 86040"/>
                <a:gd name="connsiteX5" fmla="*/ 80207 w 86022"/>
                <a:gd name="connsiteY5" fmla="*/ 32752 h 86040"/>
                <a:gd name="connsiteX6" fmla="*/ 80675 w 86022"/>
                <a:gd name="connsiteY6" fmla="*/ 5816 h 86040"/>
                <a:gd name="connsiteX7" fmla="*/ 53738 w 86022"/>
                <a:gd name="connsiteY7" fmla="*/ 5347 h 86040"/>
                <a:gd name="connsiteX8" fmla="*/ 53270 w 86022"/>
                <a:gd name="connsiteY8" fmla="*/ 5816 h 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022" h="86040">
                  <a:moveTo>
                    <a:pt x="53308" y="5816"/>
                  </a:moveTo>
                  <a:lnTo>
                    <a:pt x="6159" y="52965"/>
                  </a:lnTo>
                  <a:cubicBezTo>
                    <a:pt x="-1587" y="60084"/>
                    <a:pt x="-2095" y="72136"/>
                    <a:pt x="5025" y="79881"/>
                  </a:cubicBezTo>
                  <a:cubicBezTo>
                    <a:pt x="12144" y="87628"/>
                    <a:pt x="24195" y="88136"/>
                    <a:pt x="31941" y="81017"/>
                  </a:cubicBezTo>
                  <a:cubicBezTo>
                    <a:pt x="32329" y="80660"/>
                    <a:pt x="32702" y="80288"/>
                    <a:pt x="33058" y="79901"/>
                  </a:cubicBezTo>
                  <a:lnTo>
                    <a:pt x="80207" y="32752"/>
                  </a:lnTo>
                  <a:cubicBezTo>
                    <a:pt x="87774" y="25443"/>
                    <a:pt x="87984" y="13383"/>
                    <a:pt x="80675" y="5816"/>
                  </a:cubicBezTo>
                  <a:cubicBezTo>
                    <a:pt x="73366" y="-1752"/>
                    <a:pt x="61306" y="-1961"/>
                    <a:pt x="53738" y="5347"/>
                  </a:cubicBezTo>
                  <a:cubicBezTo>
                    <a:pt x="53579" y="5501"/>
                    <a:pt x="53423" y="5657"/>
                    <a:pt x="53270" y="5816"/>
                  </a:cubicBezTo>
                  <a:close/>
                </a:path>
              </a:pathLst>
            </a:custGeom>
            <a:grpFill/>
            <a:ln w="9525" cap="flat">
              <a:noFill/>
              <a:prstDash val="solid"/>
              <a:miter/>
            </a:ln>
          </p:spPr>
          <p:txBody>
            <a:bodyPr rtlCol="0" anchor="ctr"/>
            <a:lstStyle/>
            <a:p>
              <a:endParaRPr lang="en-US" dirty="0"/>
            </a:p>
          </p:txBody>
        </p:sp>
        <p:sp>
          <p:nvSpPr>
            <p:cNvPr id="17" name="Freeform 16">
              <a:extLst>
                <a:ext uri="{FF2B5EF4-FFF2-40B4-BE49-F238E27FC236}">
                  <a16:creationId xmlns:a16="http://schemas.microsoft.com/office/drawing/2014/main" id="{5D000BE4-0A9C-A2B1-D0C2-6BA415FBC931}"/>
                </a:ext>
              </a:extLst>
            </p:cNvPr>
            <p:cNvSpPr/>
            <p:nvPr/>
          </p:nvSpPr>
          <p:spPr>
            <a:xfrm>
              <a:off x="6289931" y="3563481"/>
              <a:ext cx="85517" cy="85502"/>
            </a:xfrm>
            <a:custGeom>
              <a:avLst/>
              <a:gdLst>
                <a:gd name="connsiteX0" fmla="*/ 33002 w 85517"/>
                <a:gd name="connsiteY0" fmla="*/ 6078 h 85502"/>
                <a:gd name="connsiteX1" fmla="*/ 6078 w 85517"/>
                <a:gd name="connsiteY1" fmla="*/ 5098 h 85502"/>
                <a:gd name="connsiteX2" fmla="*/ 5099 w 85517"/>
                <a:gd name="connsiteY2" fmla="*/ 32022 h 85502"/>
                <a:gd name="connsiteX3" fmla="*/ 6094 w 85517"/>
                <a:gd name="connsiteY3" fmla="*/ 33015 h 85502"/>
                <a:gd name="connsiteX4" fmla="*/ 53233 w 85517"/>
                <a:gd name="connsiteY4" fmla="*/ 80154 h 85502"/>
                <a:gd name="connsiteX5" fmla="*/ 80169 w 85517"/>
                <a:gd name="connsiteY5" fmla="*/ 79686 h 85502"/>
                <a:gd name="connsiteX6" fmla="*/ 80169 w 85517"/>
                <a:gd name="connsiteY6" fmla="*/ 53218 h 8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17" h="85502">
                  <a:moveTo>
                    <a:pt x="33002" y="6078"/>
                  </a:moveTo>
                  <a:cubicBezTo>
                    <a:pt x="25838" y="-1626"/>
                    <a:pt x="13784" y="-2065"/>
                    <a:pt x="6078" y="5098"/>
                  </a:cubicBezTo>
                  <a:cubicBezTo>
                    <a:pt x="-1626" y="12262"/>
                    <a:pt x="-2066" y="24316"/>
                    <a:pt x="5099" y="32022"/>
                  </a:cubicBezTo>
                  <a:cubicBezTo>
                    <a:pt x="5418" y="32365"/>
                    <a:pt x="5750" y="32696"/>
                    <a:pt x="6094" y="33015"/>
                  </a:cubicBezTo>
                  <a:lnTo>
                    <a:pt x="53233" y="80154"/>
                  </a:lnTo>
                  <a:cubicBezTo>
                    <a:pt x="60800" y="87464"/>
                    <a:pt x="72860" y="87254"/>
                    <a:pt x="80169" y="79686"/>
                  </a:cubicBezTo>
                  <a:cubicBezTo>
                    <a:pt x="87300" y="72304"/>
                    <a:pt x="87300" y="60600"/>
                    <a:pt x="80169" y="53218"/>
                  </a:cubicBezTo>
                  <a:close/>
                </a:path>
              </a:pathLst>
            </a:custGeom>
            <a:grpFill/>
            <a:ln w="9525"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49BE0058-A8B2-BB67-56F5-B3991FB26953}"/>
                </a:ext>
              </a:extLst>
            </p:cNvPr>
            <p:cNvSpPr/>
            <p:nvPr/>
          </p:nvSpPr>
          <p:spPr>
            <a:xfrm>
              <a:off x="6369843" y="336643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grpFill/>
            <a:ln w="9525" cap="flat">
              <a:noFill/>
              <a:prstDash val="solid"/>
              <a:miter/>
            </a:ln>
          </p:spPr>
          <p:txBody>
            <a:bodyPr rtlCol="0" anchor="ctr"/>
            <a:lstStyle/>
            <a:p>
              <a:endParaRPr lang="en-US" dirty="0"/>
            </a:p>
          </p:txBody>
        </p:sp>
      </p:grpSp>
      <p:sp>
        <p:nvSpPr>
          <p:cNvPr id="19" name="TextBox 18">
            <a:extLst>
              <a:ext uri="{FF2B5EF4-FFF2-40B4-BE49-F238E27FC236}">
                <a16:creationId xmlns:a16="http://schemas.microsoft.com/office/drawing/2014/main" id="{0F7975A1-91E1-6C95-7893-75A0580FED97}"/>
              </a:ext>
            </a:extLst>
          </p:cNvPr>
          <p:cNvSpPr txBox="1"/>
          <p:nvPr/>
        </p:nvSpPr>
        <p:spPr>
          <a:xfrm>
            <a:off x="10357208" y="361420"/>
            <a:ext cx="1782997" cy="954107"/>
          </a:xfrm>
          <a:prstGeom prst="rect">
            <a:avLst/>
          </a:prstGeom>
          <a:noFill/>
        </p:spPr>
        <p:txBody>
          <a:bodyPr wrap="square" rtlCol="0">
            <a:spAutoFit/>
          </a:bodyPr>
          <a:lstStyle/>
          <a:p>
            <a:r>
              <a:rPr lang="en-US" sz="2800" dirty="0">
                <a:ea typeface="Inter Medium" panose="02000503000000020004" pitchFamily="2" charset="0"/>
                <a:cs typeface="Rubik" pitchFamily="2" charset="-79"/>
              </a:rPr>
              <a:t>140 Employees</a:t>
            </a:r>
          </a:p>
        </p:txBody>
      </p:sp>
      <p:sp>
        <p:nvSpPr>
          <p:cNvPr id="20" name="TextBox 19">
            <a:extLst>
              <a:ext uri="{FF2B5EF4-FFF2-40B4-BE49-F238E27FC236}">
                <a16:creationId xmlns:a16="http://schemas.microsoft.com/office/drawing/2014/main" id="{DB6A0D4F-0DBD-C0EE-2965-FDC3DF6620D4}"/>
              </a:ext>
            </a:extLst>
          </p:cNvPr>
          <p:cNvSpPr txBox="1"/>
          <p:nvPr/>
        </p:nvSpPr>
        <p:spPr>
          <a:xfrm>
            <a:off x="9575997" y="1274601"/>
            <a:ext cx="2238167" cy="1384995"/>
          </a:xfrm>
          <a:prstGeom prst="rect">
            <a:avLst/>
          </a:prstGeom>
          <a:noFill/>
        </p:spPr>
        <p:txBody>
          <a:bodyPr wrap="square" rtlCol="0">
            <a:spAutoFit/>
          </a:bodyPr>
          <a:lstStyle/>
          <a:p>
            <a:pPr marL="285750" lvl="1" indent="-285750">
              <a:buFont typeface="Wingdings" panose="05000000000000000000" pitchFamily="2" charset="2"/>
              <a:buChar char="ü"/>
            </a:pPr>
            <a:r>
              <a:rPr lang="en-US" sz="1400" dirty="0">
                <a:latin typeface="+mn-lt"/>
              </a:rPr>
              <a:t>Diverse backgrounds, education and experience</a:t>
            </a:r>
          </a:p>
          <a:p>
            <a:pPr marL="285750" lvl="1" indent="-285750">
              <a:buFont typeface="Wingdings" panose="05000000000000000000" pitchFamily="2" charset="2"/>
              <a:buChar char="ü"/>
            </a:pPr>
            <a:r>
              <a:rPr lang="en-US" sz="1400" dirty="0">
                <a:latin typeface="+mn-lt"/>
              </a:rPr>
              <a:t>Heavy systems talent</a:t>
            </a:r>
          </a:p>
          <a:p>
            <a:pPr marL="285750" lvl="1" indent="-285750">
              <a:buFont typeface="Wingdings" panose="05000000000000000000" pitchFamily="2" charset="2"/>
              <a:buChar char="ü"/>
            </a:pPr>
            <a:r>
              <a:rPr lang="en-US" sz="1400" dirty="0">
                <a:latin typeface="+mn-lt"/>
              </a:rPr>
              <a:t>“People Strategy” is a strategic pillar</a:t>
            </a:r>
          </a:p>
        </p:txBody>
      </p:sp>
      <p:sp>
        <p:nvSpPr>
          <p:cNvPr id="21" name="TextBox 20">
            <a:extLst>
              <a:ext uri="{FF2B5EF4-FFF2-40B4-BE49-F238E27FC236}">
                <a16:creationId xmlns:a16="http://schemas.microsoft.com/office/drawing/2014/main" id="{A486B8D8-DA1D-B92A-55D2-8647A538CB65}"/>
              </a:ext>
            </a:extLst>
          </p:cNvPr>
          <p:cNvSpPr txBox="1"/>
          <p:nvPr/>
        </p:nvSpPr>
        <p:spPr>
          <a:xfrm>
            <a:off x="657113" y="1041759"/>
            <a:ext cx="4956889" cy="646331"/>
          </a:xfrm>
          <a:prstGeom prst="rect">
            <a:avLst/>
          </a:prstGeom>
          <a:noFill/>
        </p:spPr>
        <p:txBody>
          <a:bodyPr wrap="square" rtlCol="0">
            <a:spAutoFit/>
          </a:bodyPr>
          <a:lstStyle/>
          <a:p>
            <a:r>
              <a:rPr lang="en-US" sz="3600" b="1" dirty="0">
                <a:solidFill>
                  <a:srgbClr val="003E7E"/>
                </a:solidFill>
                <a:ea typeface="Inter" panose="02000503000000020004" pitchFamily="2" charset="0"/>
                <a:cs typeface="Rubik" pitchFamily="2" charset="-79"/>
              </a:rPr>
              <a:t>About Lone Star </a:t>
            </a:r>
          </a:p>
        </p:txBody>
      </p:sp>
      <p:sp>
        <p:nvSpPr>
          <p:cNvPr id="23" name="TextBox 22">
            <a:extLst>
              <a:ext uri="{FF2B5EF4-FFF2-40B4-BE49-F238E27FC236}">
                <a16:creationId xmlns:a16="http://schemas.microsoft.com/office/drawing/2014/main" id="{B869981E-F71D-D536-5419-F681C8FEF760}"/>
              </a:ext>
            </a:extLst>
          </p:cNvPr>
          <p:cNvSpPr txBox="1"/>
          <p:nvPr/>
        </p:nvSpPr>
        <p:spPr>
          <a:xfrm>
            <a:off x="665547" y="1688090"/>
            <a:ext cx="5049559" cy="4049122"/>
          </a:xfrm>
          <a:prstGeom prst="rect">
            <a:avLst/>
          </a:prstGeom>
          <a:noFill/>
        </p:spPr>
        <p:txBody>
          <a:bodyPr wrap="square" rtlCol="0">
            <a:spAutoFit/>
          </a:bodyPr>
          <a:lstStyle/>
          <a:p>
            <a:pPr>
              <a:lnSpc>
                <a:spcPct val="150000"/>
              </a:lnSpc>
            </a:pPr>
            <a:r>
              <a:rPr lang="en-US" b="1" i="1" dirty="0">
                <a:ea typeface="Open Sans" panose="020B0606030504020204" pitchFamily="34" charset="0"/>
                <a:cs typeface="Open Sans" panose="020B0606030504020204" pitchFamily="34" charset="0"/>
              </a:rPr>
              <a:t>We provide Digital Transformation </a:t>
            </a:r>
            <a:r>
              <a:rPr lang="en-US" dirty="0">
                <a:ea typeface="Open Sans" panose="020B0606030504020204" pitchFamily="34" charset="0"/>
                <a:cs typeface="Open Sans" panose="020B0606030504020204" pitchFamily="34" charset="0"/>
              </a:rPr>
              <a:t>through Predictive and Prescriptive Analytics and Evolved Artificial Intelligence®. </a:t>
            </a:r>
          </a:p>
          <a:p>
            <a:pPr>
              <a:lnSpc>
                <a:spcPct val="150000"/>
              </a:lnSpc>
            </a:pPr>
            <a:endParaRPr lang="en-US" dirty="0">
              <a:ea typeface="Open Sans" panose="020B0606030504020204" pitchFamily="34" charset="0"/>
              <a:cs typeface="Open Sans" panose="020B0606030504020204" pitchFamily="34" charset="0"/>
            </a:endParaRPr>
          </a:p>
          <a:p>
            <a:pPr>
              <a:lnSpc>
                <a:spcPct val="150000"/>
              </a:lnSpc>
            </a:pPr>
            <a:r>
              <a:rPr lang="en-US" b="1" i="1" dirty="0">
                <a:ea typeface="Open Sans" panose="020B0606030504020204" pitchFamily="34" charset="0"/>
                <a:cs typeface="Open Sans" panose="020B0606030504020204" pitchFamily="34" charset="0"/>
              </a:rPr>
              <a:t>Our solutions enhance decision superiority </a:t>
            </a:r>
            <a:r>
              <a:rPr lang="en-US" dirty="0">
                <a:ea typeface="Open Sans" panose="020B0606030504020204" pitchFamily="34" charset="0"/>
                <a:cs typeface="Open Sans" panose="020B0606030504020204" pitchFamily="34" charset="0"/>
              </a:rPr>
              <a:t>and help you make smarter decisions faster. Our solutions improve confidence and reduce uncertainty in critical decisions, enabling you to improve operational and financial performance.</a:t>
            </a:r>
          </a:p>
          <a:p>
            <a:pPr>
              <a:lnSpc>
                <a:spcPct val="150000"/>
              </a:lnSpc>
            </a:pPr>
            <a:endParaRPr lang="en-US" sz="1050" dirty="0">
              <a:ea typeface="Open Sans" panose="020B0606030504020204" pitchFamily="34" charset="0"/>
              <a:cs typeface="Open Sans" panose="020B0606030504020204" pitchFamily="34" charset="0"/>
            </a:endParaRPr>
          </a:p>
        </p:txBody>
      </p:sp>
      <p:grpSp>
        <p:nvGrpSpPr>
          <p:cNvPr id="30" name="Group 29">
            <a:extLst>
              <a:ext uri="{FF2B5EF4-FFF2-40B4-BE49-F238E27FC236}">
                <a16:creationId xmlns:a16="http://schemas.microsoft.com/office/drawing/2014/main" id="{7FC73065-A433-2474-9C06-D365591C0DB4}"/>
              </a:ext>
            </a:extLst>
          </p:cNvPr>
          <p:cNvGrpSpPr/>
          <p:nvPr/>
        </p:nvGrpSpPr>
        <p:grpSpPr>
          <a:xfrm>
            <a:off x="6552586" y="3334643"/>
            <a:ext cx="2093266" cy="2375527"/>
            <a:chOff x="6552586" y="3468159"/>
            <a:chExt cx="2093266" cy="2375527"/>
          </a:xfrm>
        </p:grpSpPr>
        <p:grpSp>
          <p:nvGrpSpPr>
            <p:cNvPr id="27" name="Group 26">
              <a:extLst>
                <a:ext uri="{FF2B5EF4-FFF2-40B4-BE49-F238E27FC236}">
                  <a16:creationId xmlns:a16="http://schemas.microsoft.com/office/drawing/2014/main" id="{954225EF-ECD2-BFA2-1672-127E69D2330E}"/>
                </a:ext>
              </a:extLst>
            </p:cNvPr>
            <p:cNvGrpSpPr/>
            <p:nvPr/>
          </p:nvGrpSpPr>
          <p:grpSpPr>
            <a:xfrm rot="16200000">
              <a:off x="6594769" y="3468159"/>
              <a:ext cx="2008899" cy="2008899"/>
              <a:chOff x="6459393" y="3386849"/>
              <a:chExt cx="2279650" cy="2279650"/>
            </a:xfrm>
          </p:grpSpPr>
          <p:sp>
            <p:nvSpPr>
              <p:cNvPr id="4" name="Donut 3">
                <a:extLst>
                  <a:ext uri="{FF2B5EF4-FFF2-40B4-BE49-F238E27FC236}">
                    <a16:creationId xmlns:a16="http://schemas.microsoft.com/office/drawing/2014/main" id="{43C51855-CC87-211A-357B-05F780BCFB98}"/>
                  </a:ext>
                </a:extLst>
              </p:cNvPr>
              <p:cNvSpPr/>
              <p:nvPr/>
            </p:nvSpPr>
            <p:spPr>
              <a:xfrm>
                <a:off x="6459393" y="3386849"/>
                <a:ext cx="2279650" cy="2279650"/>
              </a:xfrm>
              <a:prstGeom prst="donut">
                <a:avLst>
                  <a:gd name="adj" fmla="val 67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Block Arc 4">
                <a:extLst>
                  <a:ext uri="{FF2B5EF4-FFF2-40B4-BE49-F238E27FC236}">
                    <a16:creationId xmlns:a16="http://schemas.microsoft.com/office/drawing/2014/main" id="{689CE7EC-08D8-912F-15B6-36FB07CA0FAE}"/>
                  </a:ext>
                </a:extLst>
              </p:cNvPr>
              <p:cNvSpPr/>
              <p:nvPr/>
            </p:nvSpPr>
            <p:spPr>
              <a:xfrm rot="5400000">
                <a:off x="6459393" y="3386850"/>
                <a:ext cx="2279649" cy="2279649"/>
              </a:xfrm>
              <a:prstGeom prst="blockArc">
                <a:avLst>
                  <a:gd name="adj1" fmla="val 5387359"/>
                  <a:gd name="adj2" fmla="val 21525940"/>
                  <a:gd name="adj3" fmla="val 6712"/>
                </a:avLst>
              </a:prstGeom>
              <a:solidFill>
                <a:srgbClr val="009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8" name="TextBox 27">
              <a:extLst>
                <a:ext uri="{FF2B5EF4-FFF2-40B4-BE49-F238E27FC236}">
                  <a16:creationId xmlns:a16="http://schemas.microsoft.com/office/drawing/2014/main" id="{0D7577A0-5C15-E42E-6A57-3F7F84CC4ECB}"/>
                </a:ext>
              </a:extLst>
            </p:cNvPr>
            <p:cNvSpPr txBox="1"/>
            <p:nvPr/>
          </p:nvSpPr>
          <p:spPr>
            <a:xfrm>
              <a:off x="6552586" y="5505132"/>
              <a:ext cx="2093266" cy="338554"/>
            </a:xfrm>
            <a:prstGeom prst="rect">
              <a:avLst/>
            </a:prstGeom>
            <a:noFill/>
          </p:spPr>
          <p:txBody>
            <a:bodyPr wrap="none" rtlCol="0">
              <a:spAutoFit/>
            </a:bodyPr>
            <a:lstStyle/>
            <a:p>
              <a:pPr algn="ctr"/>
              <a:r>
                <a:rPr lang="en-US" sz="1600" dirty="0">
                  <a:solidFill>
                    <a:schemeClr val="bg1"/>
                  </a:solidFill>
                  <a:ea typeface="Inter Medium" panose="02000503000000020004" pitchFamily="2" charset="0"/>
                  <a:cs typeface="Rubik" pitchFamily="2" charset="-79"/>
                </a:rPr>
                <a:t>Subject Matter Experts</a:t>
              </a:r>
            </a:p>
          </p:txBody>
        </p:sp>
        <p:sp>
          <p:nvSpPr>
            <p:cNvPr id="29" name="TextBox 28">
              <a:extLst>
                <a:ext uri="{FF2B5EF4-FFF2-40B4-BE49-F238E27FC236}">
                  <a16:creationId xmlns:a16="http://schemas.microsoft.com/office/drawing/2014/main" id="{03B7B1EF-CA84-8675-5B64-D130FC585A90}"/>
                </a:ext>
              </a:extLst>
            </p:cNvPr>
            <p:cNvSpPr txBox="1"/>
            <p:nvPr/>
          </p:nvSpPr>
          <p:spPr>
            <a:xfrm>
              <a:off x="6796336" y="4118665"/>
              <a:ext cx="1611340" cy="707886"/>
            </a:xfrm>
            <a:prstGeom prst="rect">
              <a:avLst/>
            </a:prstGeom>
            <a:noFill/>
          </p:spPr>
          <p:txBody>
            <a:bodyPr wrap="none" rtlCol="0">
              <a:spAutoFit/>
            </a:bodyPr>
            <a:lstStyle/>
            <a:p>
              <a:pPr algn="ctr"/>
              <a:r>
                <a:rPr lang="en-US" sz="4000" b="1" dirty="0">
                  <a:solidFill>
                    <a:schemeClr val="bg1"/>
                  </a:solidFill>
                  <a:ea typeface="Inter" panose="02000503000000020004" pitchFamily="2" charset="0"/>
                  <a:cs typeface="Rubik" pitchFamily="2" charset="-79"/>
                </a:rPr>
                <a:t>1,500+</a:t>
              </a:r>
            </a:p>
          </p:txBody>
        </p:sp>
      </p:grpSp>
      <p:pic>
        <p:nvPicPr>
          <p:cNvPr id="37" name="Graphic 36">
            <a:extLst>
              <a:ext uri="{FF2B5EF4-FFF2-40B4-BE49-F238E27FC236}">
                <a16:creationId xmlns:a16="http://schemas.microsoft.com/office/drawing/2014/main" id="{89E6CF3F-3A6E-2038-D359-CA22F17FFB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4420" y="422959"/>
            <a:ext cx="980231" cy="980231"/>
          </a:xfrm>
          <a:prstGeom prst="rect">
            <a:avLst/>
          </a:prstGeom>
        </p:spPr>
      </p:pic>
      <p:sp>
        <p:nvSpPr>
          <p:cNvPr id="40" name="TextBox 39">
            <a:extLst>
              <a:ext uri="{FF2B5EF4-FFF2-40B4-BE49-F238E27FC236}">
                <a16:creationId xmlns:a16="http://schemas.microsoft.com/office/drawing/2014/main" id="{AA1FD219-D937-B180-98B8-4819D3DDFCBF}"/>
              </a:ext>
            </a:extLst>
          </p:cNvPr>
          <p:cNvSpPr txBox="1"/>
          <p:nvPr/>
        </p:nvSpPr>
        <p:spPr>
          <a:xfrm>
            <a:off x="6369155" y="5640809"/>
            <a:ext cx="2394267" cy="984347"/>
          </a:xfrm>
          <a:prstGeom prst="rect">
            <a:avLst/>
          </a:prstGeom>
          <a:noFill/>
        </p:spPr>
        <p:txBody>
          <a:bodyPr wrap="square">
            <a:spAutoFit/>
          </a:bodyPr>
          <a:lstStyle/>
          <a:p>
            <a:pPr marL="285750" indent="-285750">
              <a:buFont typeface="Wingdings" panose="05000000000000000000" pitchFamily="2" charset="2"/>
              <a:buChar char="ü"/>
            </a:pPr>
            <a:r>
              <a:rPr lang="en-US" sz="1400" dirty="0">
                <a:solidFill>
                  <a:schemeClr val="bg1"/>
                </a:solidFill>
                <a:latin typeface="+mn-lt"/>
              </a:rPr>
              <a:t>In database, ready to work</a:t>
            </a:r>
          </a:p>
          <a:p>
            <a:pPr marL="285750" indent="-285750">
              <a:buFont typeface="Wingdings" panose="05000000000000000000" pitchFamily="2" charset="2"/>
              <a:buChar char="ü"/>
            </a:pPr>
            <a:r>
              <a:rPr lang="en-US" sz="1400" dirty="0">
                <a:solidFill>
                  <a:schemeClr val="bg1"/>
                </a:solidFill>
                <a:latin typeface="+mn-lt"/>
              </a:rPr>
              <a:t>Full-time SME relationship management</a:t>
            </a:r>
          </a:p>
          <a:p>
            <a:pPr marL="285750" indent="-285750">
              <a:buFont typeface="Wingdings" panose="05000000000000000000" pitchFamily="2" charset="2"/>
              <a:buChar char="ü"/>
            </a:pPr>
            <a:r>
              <a:rPr lang="en-US" sz="1400" dirty="0">
                <a:solidFill>
                  <a:schemeClr val="bg1"/>
                </a:solidFill>
                <a:latin typeface="+mn-lt"/>
              </a:rPr>
              <a:t>Extremely diverse subjects</a:t>
            </a:r>
            <a:endParaRPr lang="en-US" sz="1400" dirty="0">
              <a:solidFill>
                <a:schemeClr val="bg1"/>
              </a:solidFill>
              <a:ea typeface="Open Sans" panose="020B0606030504020204" pitchFamily="34" charset="0"/>
              <a:cs typeface="Open Sans" panose="020B0606030504020204" pitchFamily="34" charset="0"/>
            </a:endParaRPr>
          </a:p>
        </p:txBody>
      </p:sp>
      <p:sp>
        <p:nvSpPr>
          <p:cNvPr id="46" name="TextBox 7">
            <a:extLst>
              <a:ext uri="{FF2B5EF4-FFF2-40B4-BE49-F238E27FC236}">
                <a16:creationId xmlns:a16="http://schemas.microsoft.com/office/drawing/2014/main" id="{4AC0C29E-A000-1202-3C52-F42FBFDF3F69}"/>
              </a:ext>
            </a:extLst>
          </p:cNvPr>
          <p:cNvSpPr txBox="1">
            <a:spLocks noChangeArrowheads="1"/>
          </p:cNvSpPr>
          <p:nvPr/>
        </p:nvSpPr>
        <p:spPr bwMode="auto">
          <a:xfrm>
            <a:off x="9311290" y="3522856"/>
            <a:ext cx="2767580" cy="2462213"/>
          </a:xfrm>
          <a:prstGeom prst="rect">
            <a:avLst/>
          </a:prstGeom>
          <a:noFill/>
          <a:ln w="9525">
            <a:noFill/>
            <a:miter lim="800000"/>
            <a:headEnd/>
            <a:tailEnd/>
          </a:ln>
        </p:spPr>
        <p:txBody>
          <a:bodyPr wrap="square" lIns="91440" tIns="45720" rIns="91440" bIns="45720" anchor="t">
            <a:spAutoFit/>
          </a:bodyPr>
          <a:lstStyle/>
          <a:p>
            <a:r>
              <a:rPr lang="en-US" sz="2800" dirty="0">
                <a:solidFill>
                  <a:schemeClr val="bg1"/>
                </a:solidFill>
                <a:cs typeface="Simplified Arabic" panose="020B0604020202020204" pitchFamily="18" charset="-78"/>
              </a:rPr>
              <a:t>Strategic Office Locations</a:t>
            </a:r>
          </a:p>
          <a:p>
            <a:endParaRPr lang="en-US" sz="1400" dirty="0">
              <a:solidFill>
                <a:schemeClr val="bg1"/>
              </a:solidFill>
              <a:latin typeface="Inter Medium" panose="02000503000000020004" pitchFamily="2" charset="0"/>
              <a:cs typeface="Rubik" pitchFamily="2" charset="-79"/>
            </a:endParaRPr>
          </a:p>
          <a:p>
            <a:pPr lvl="1" indent="-285750">
              <a:buFont typeface="Wingdings" panose="05000000000000000000" pitchFamily="2" charset="2"/>
              <a:buChar char="ü"/>
            </a:pPr>
            <a:r>
              <a:rPr lang="en-US" sz="1400" dirty="0">
                <a:solidFill>
                  <a:schemeClr val="bg1"/>
                </a:solidFill>
                <a:latin typeface="+mn-lt"/>
                <a:cs typeface="Arial"/>
              </a:rPr>
              <a:t>Addison, TX </a:t>
            </a:r>
          </a:p>
          <a:p>
            <a:pPr lvl="1" indent="-285750">
              <a:buFont typeface="Wingdings" panose="05000000000000000000" pitchFamily="2" charset="2"/>
              <a:buChar char="ü"/>
            </a:pPr>
            <a:r>
              <a:rPr lang="en-US" sz="1400" dirty="0">
                <a:solidFill>
                  <a:schemeClr val="bg1"/>
                </a:solidFill>
                <a:latin typeface="+mn-lt"/>
                <a:cs typeface="Arial"/>
              </a:rPr>
              <a:t>Washington, DC</a:t>
            </a:r>
          </a:p>
          <a:p>
            <a:pPr lvl="1" indent="-285750">
              <a:buFont typeface="Wingdings" panose="05000000000000000000" pitchFamily="2" charset="2"/>
              <a:buChar char="ü"/>
            </a:pPr>
            <a:r>
              <a:rPr lang="en-US" sz="1400" dirty="0">
                <a:solidFill>
                  <a:schemeClr val="bg1"/>
                </a:solidFill>
                <a:latin typeface="+mn-lt"/>
                <a:cs typeface="Arial"/>
              </a:rPr>
              <a:t>Patuxent River, MD</a:t>
            </a:r>
          </a:p>
          <a:p>
            <a:pPr lvl="1" indent="-285750">
              <a:buFont typeface="Wingdings" panose="05000000000000000000" pitchFamily="2" charset="2"/>
              <a:buChar char="ü"/>
            </a:pPr>
            <a:r>
              <a:rPr lang="en-US" sz="1400" dirty="0">
                <a:solidFill>
                  <a:schemeClr val="bg1"/>
                </a:solidFill>
                <a:latin typeface="+mn-lt"/>
              </a:rPr>
              <a:t>London, England </a:t>
            </a:r>
          </a:p>
          <a:p>
            <a:pPr lvl="1" indent="-285750">
              <a:buFont typeface="Wingdings" panose="05000000000000000000" pitchFamily="2" charset="2"/>
              <a:buChar char="ü"/>
            </a:pPr>
            <a:r>
              <a:rPr lang="en-US" sz="1400" dirty="0">
                <a:solidFill>
                  <a:schemeClr val="bg1"/>
                </a:solidFill>
                <a:latin typeface="+mn-lt"/>
                <a:cs typeface="Arial"/>
              </a:rPr>
              <a:t>Oslo, Norway</a:t>
            </a:r>
          </a:p>
          <a:p>
            <a:pPr lvl="1" indent="-285750">
              <a:buFont typeface="Wingdings" panose="05000000000000000000" pitchFamily="2" charset="2"/>
              <a:buChar char="ü"/>
            </a:pPr>
            <a:r>
              <a:rPr lang="en-US" sz="1400" dirty="0">
                <a:solidFill>
                  <a:schemeClr val="bg1"/>
                </a:solidFill>
                <a:cs typeface="Arial"/>
              </a:rPr>
              <a:t>Lincoln, England</a:t>
            </a:r>
            <a:endParaRPr lang="en-US" sz="1400" dirty="0">
              <a:solidFill>
                <a:schemeClr val="bg1"/>
              </a:solidFill>
              <a:latin typeface="+mn-lt"/>
              <a:cs typeface="Arial"/>
            </a:endParaRPr>
          </a:p>
        </p:txBody>
      </p:sp>
      <p:pic>
        <p:nvPicPr>
          <p:cNvPr id="57" name="Picture Placeholder 56" descr="A screenshot of a video game">
            <a:extLst>
              <a:ext uri="{FF2B5EF4-FFF2-40B4-BE49-F238E27FC236}">
                <a16:creationId xmlns:a16="http://schemas.microsoft.com/office/drawing/2014/main" id="{BECA13F7-5DB7-4D65-8B31-0EAFE124538E}"/>
              </a:ext>
            </a:extLst>
          </p:cNvPr>
          <p:cNvPicPr>
            <a:picLocks noGrp="1" noChangeAspect="1"/>
          </p:cNvPicPr>
          <p:nvPr>
            <p:ph type="pic" sz="quarter" idx="10"/>
          </p:nvPr>
        </p:nvPicPr>
        <p:blipFill>
          <a:blip r:embed="rId6" cstate="screen">
            <a:lum bright="70000" contrast="-70000"/>
            <a:alphaModFix amt="43000"/>
            <a:extLst>
              <a:ext uri="{28A0092B-C50C-407E-A947-70E740481C1C}">
                <a14:useLocalDpi xmlns:a14="http://schemas.microsoft.com/office/drawing/2010/main" val="0"/>
              </a:ext>
            </a:extLst>
          </a:blip>
          <a:srcRect/>
          <a:stretch>
            <a:fillRect/>
          </a:stretch>
        </p:blipFill>
        <p:spPr>
          <a:solidFill>
            <a:schemeClr val="bg1">
              <a:lumMod val="95000"/>
            </a:schemeClr>
          </a:solidFill>
        </p:spPr>
      </p:pic>
      <p:sp>
        <p:nvSpPr>
          <p:cNvPr id="51" name="Rectangle 50">
            <a:extLst>
              <a:ext uri="{FF2B5EF4-FFF2-40B4-BE49-F238E27FC236}">
                <a16:creationId xmlns:a16="http://schemas.microsoft.com/office/drawing/2014/main" id="{C2DB64C2-6010-503B-9171-C006B4FC9054}"/>
              </a:ext>
            </a:extLst>
          </p:cNvPr>
          <p:cNvSpPr/>
          <p:nvPr/>
        </p:nvSpPr>
        <p:spPr>
          <a:xfrm>
            <a:off x="6276860" y="422959"/>
            <a:ext cx="2486562" cy="2339102"/>
          </a:xfrm>
          <a:prstGeom prst="rect">
            <a:avLst/>
          </a:prstGeom>
        </p:spPr>
        <p:txBody>
          <a:bodyPr wrap="square" lIns="91440" tIns="45720" rIns="91440" bIns="45720" anchor="t">
            <a:spAutoFit/>
          </a:bodyPr>
          <a:lstStyle/>
          <a:p>
            <a:r>
              <a:rPr lang="en-US" sz="2800" dirty="0">
                <a:cs typeface="Rubik" pitchFamily="2" charset="-79"/>
              </a:rPr>
              <a:t>Private, Closely-Held Company</a:t>
            </a:r>
          </a:p>
          <a:p>
            <a:pPr marL="285750" lvl="1" indent="-285750">
              <a:buFont typeface="Wingdings" panose="05000000000000000000" pitchFamily="2" charset="2"/>
              <a:buChar char="ü"/>
            </a:pPr>
            <a:r>
              <a:rPr lang="en-US" sz="1400" dirty="0"/>
              <a:t>Founded 2004</a:t>
            </a:r>
          </a:p>
          <a:p>
            <a:pPr marL="285750" lvl="1" indent="-285750">
              <a:buFont typeface="Wingdings" panose="05000000000000000000" pitchFamily="2" charset="2"/>
              <a:buChar char="ü"/>
            </a:pPr>
            <a:r>
              <a:rPr lang="en-US" sz="1400" dirty="0"/>
              <a:t>Culture and values driven</a:t>
            </a:r>
          </a:p>
          <a:p>
            <a:pPr marL="285750" lvl="1" indent="-285750">
              <a:buFont typeface="Wingdings" panose="05000000000000000000" pitchFamily="2" charset="2"/>
              <a:buChar char="ü"/>
            </a:pPr>
            <a:r>
              <a:rPr lang="en-US" sz="1400" dirty="0"/>
              <a:t>More than 5 dozen Patents and Patent Pending solutions</a:t>
            </a:r>
          </a:p>
          <a:p>
            <a:pPr algn="ctr"/>
            <a:endParaRPr lang="en-US" sz="2000" b="1" dirty="0">
              <a:solidFill>
                <a:schemeClr val="tx2"/>
              </a:solidFill>
            </a:endParaRPr>
          </a:p>
        </p:txBody>
      </p:sp>
      <p:sp>
        <p:nvSpPr>
          <p:cNvPr id="53" name="TextBox 52">
            <a:extLst>
              <a:ext uri="{FF2B5EF4-FFF2-40B4-BE49-F238E27FC236}">
                <a16:creationId xmlns:a16="http://schemas.microsoft.com/office/drawing/2014/main" id="{34D773F0-CE38-C41B-5AE4-6B04864EF8D9}"/>
              </a:ext>
            </a:extLst>
          </p:cNvPr>
          <p:cNvSpPr txBox="1"/>
          <p:nvPr/>
        </p:nvSpPr>
        <p:spPr>
          <a:xfrm>
            <a:off x="268215" y="6359072"/>
            <a:ext cx="336102" cy="246221"/>
          </a:xfrm>
          <a:prstGeom prst="rect">
            <a:avLst/>
          </a:prstGeom>
          <a:noFill/>
        </p:spPr>
        <p:txBody>
          <a:bodyPr wrap="square">
            <a:spAutoFit/>
          </a:bodyPr>
          <a:lstStyle/>
          <a:p>
            <a:pPr algn="ctr"/>
            <a:fld id="{F9D38104-7030-413F-A825-4028E7A1BE5A}" type="slidenum">
              <a:rPr lang="en-US" sz="1000" smtClean="0">
                <a:solidFill>
                  <a:schemeClr val="bg1"/>
                </a:solidFill>
              </a:rPr>
              <a:pPr algn="ctr"/>
              <a:t>4</a:t>
            </a:fld>
            <a:endParaRPr lang="en-US" sz="1000" dirty="0">
              <a:solidFill>
                <a:schemeClr val="bg1"/>
              </a:solidFill>
            </a:endParaRPr>
          </a:p>
        </p:txBody>
      </p:sp>
      <p:grpSp>
        <p:nvGrpSpPr>
          <p:cNvPr id="35" name="Group 34">
            <a:extLst>
              <a:ext uri="{FF2B5EF4-FFF2-40B4-BE49-F238E27FC236}">
                <a16:creationId xmlns:a16="http://schemas.microsoft.com/office/drawing/2014/main" id="{28757175-F01A-4450-9CD2-CDB060CDB663}"/>
              </a:ext>
            </a:extLst>
          </p:cNvPr>
          <p:cNvGrpSpPr/>
          <p:nvPr/>
        </p:nvGrpSpPr>
        <p:grpSpPr>
          <a:xfrm>
            <a:off x="10052499" y="6163711"/>
            <a:ext cx="1806906" cy="614652"/>
            <a:chOff x="10052499" y="6181999"/>
            <a:chExt cx="1806906" cy="614652"/>
          </a:xfrm>
        </p:grpSpPr>
        <p:sp>
          <p:nvSpPr>
            <p:cNvPr id="36" name="Rectangle 35">
              <a:extLst>
                <a:ext uri="{FF2B5EF4-FFF2-40B4-BE49-F238E27FC236}">
                  <a16:creationId xmlns:a16="http://schemas.microsoft.com/office/drawing/2014/main" id="{44EFD7C0-EEC3-441D-BD39-3F5F4F52E642}"/>
                </a:ext>
              </a:extLst>
            </p:cNvPr>
            <p:cNvSpPr/>
            <p:nvPr/>
          </p:nvSpPr>
          <p:spPr>
            <a:xfrm>
              <a:off x="10052499" y="6550430"/>
              <a:ext cx="1806906" cy="246221"/>
            </a:xfrm>
            <a:prstGeom prst="rect">
              <a:avLst/>
            </a:prstGeom>
          </p:spPr>
          <p:txBody>
            <a:bodyPr wrap="none">
              <a:spAutoFit/>
            </a:bodyPr>
            <a:lstStyle/>
            <a:p>
              <a:pPr algn="ctr"/>
              <a:r>
                <a:rPr lang="en-US" sz="1000" dirty="0">
                  <a:solidFill>
                    <a:schemeClr val="bg1"/>
                  </a:solidFill>
                  <a:latin typeface="Calibri" panose="020F0502020204030204" pitchFamily="34" charset="0"/>
                </a:rPr>
                <a:t>© 2023 Lone Star Analysis, Ltd.</a:t>
              </a:r>
            </a:p>
          </p:txBody>
        </p:sp>
        <p:pic>
          <p:nvPicPr>
            <p:cNvPr id="38" name="Picture 37" descr="A flag with a red white and blue flag&#10;&#10;Description automatically generated">
              <a:extLst>
                <a:ext uri="{FF2B5EF4-FFF2-40B4-BE49-F238E27FC236}">
                  <a16:creationId xmlns:a16="http://schemas.microsoft.com/office/drawing/2014/main" id="{468B741F-6A54-4782-BE41-CFAFAA5D9102}"/>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10157746" y="6181999"/>
              <a:ext cx="1440652" cy="332256"/>
            </a:xfrm>
            <a:prstGeom prst="rect">
              <a:avLst/>
            </a:prstGeom>
          </p:spPr>
        </p:pic>
      </p:grpSp>
    </p:spTree>
    <p:extLst>
      <p:ext uri="{BB962C8B-B14F-4D97-AF65-F5344CB8AC3E}">
        <p14:creationId xmlns:p14="http://schemas.microsoft.com/office/powerpoint/2010/main" val="143248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2EC2B-B408-74DE-B81A-EEB2072BBD0F}"/>
              </a:ext>
            </a:extLst>
          </p:cNvPr>
          <p:cNvSpPr>
            <a:spLocks noGrp="1"/>
          </p:cNvSpPr>
          <p:nvPr>
            <p:ph type="sldNum" sz="quarter" idx="4"/>
          </p:nvPr>
        </p:nvSpPr>
        <p:spPr>
          <a:xfrm>
            <a:off x="275012" y="6244577"/>
            <a:ext cx="320242" cy="458207"/>
          </a:xfrm>
        </p:spPr>
        <p:txBody>
          <a:bodyPr/>
          <a:lstStyle/>
          <a:p>
            <a:pPr algn="ctr"/>
            <a:fld id="{F9D38104-7030-413F-A825-4028E7A1BE5A}" type="slidenum">
              <a:rPr lang="en-US" sz="1000" smtClean="0"/>
              <a:pPr algn="ctr"/>
              <a:t>5</a:t>
            </a:fld>
            <a:endParaRPr lang="en-US" sz="1000" dirty="0"/>
          </a:p>
        </p:txBody>
      </p:sp>
      <p:grpSp>
        <p:nvGrpSpPr>
          <p:cNvPr id="12" name="Group 11">
            <a:extLst>
              <a:ext uri="{FF2B5EF4-FFF2-40B4-BE49-F238E27FC236}">
                <a16:creationId xmlns:a16="http://schemas.microsoft.com/office/drawing/2014/main" id="{7911A18F-961E-4EB0-8F65-55CB8A66CBA6}"/>
              </a:ext>
            </a:extLst>
          </p:cNvPr>
          <p:cNvGrpSpPr/>
          <p:nvPr/>
        </p:nvGrpSpPr>
        <p:grpSpPr>
          <a:xfrm>
            <a:off x="1393628" y="2029121"/>
            <a:ext cx="9404743" cy="3889402"/>
            <a:chOff x="1365062" y="2034851"/>
            <a:chExt cx="9404743" cy="3889402"/>
          </a:xfrm>
        </p:grpSpPr>
        <p:pic>
          <p:nvPicPr>
            <p:cNvPr id="8" name="Picture 7" descr="A jet flying in the sky&#10;&#10;Description automatically generated">
              <a:extLst>
                <a:ext uri="{FF2B5EF4-FFF2-40B4-BE49-F238E27FC236}">
                  <a16:creationId xmlns:a16="http://schemas.microsoft.com/office/drawing/2014/main" id="{2E5B825A-7825-461E-9A73-08068D8AD999}"/>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b="-185"/>
            <a:stretch/>
          </p:blipFill>
          <p:spPr>
            <a:xfrm>
              <a:off x="8491764" y="2038434"/>
              <a:ext cx="2278041" cy="3880098"/>
            </a:xfrm>
            <a:prstGeom prst="rect">
              <a:avLst/>
            </a:prstGeom>
          </p:spPr>
        </p:pic>
        <p:grpSp>
          <p:nvGrpSpPr>
            <p:cNvPr id="7" name="Group 6">
              <a:extLst>
                <a:ext uri="{FF2B5EF4-FFF2-40B4-BE49-F238E27FC236}">
                  <a16:creationId xmlns:a16="http://schemas.microsoft.com/office/drawing/2014/main" id="{B966B9BD-5CE6-4AA2-AE1B-F93020C3D07C}"/>
                </a:ext>
              </a:extLst>
            </p:cNvPr>
            <p:cNvGrpSpPr/>
            <p:nvPr/>
          </p:nvGrpSpPr>
          <p:grpSpPr>
            <a:xfrm>
              <a:off x="1365062" y="2034851"/>
              <a:ext cx="9404743" cy="3889402"/>
              <a:chOff x="2549429" y="1693108"/>
              <a:chExt cx="9404743" cy="3889402"/>
            </a:xfrm>
          </p:grpSpPr>
          <p:grpSp>
            <p:nvGrpSpPr>
              <p:cNvPr id="2" name="Group 1">
                <a:extLst>
                  <a:ext uri="{FF2B5EF4-FFF2-40B4-BE49-F238E27FC236}">
                    <a16:creationId xmlns:a16="http://schemas.microsoft.com/office/drawing/2014/main" id="{4FD16530-711D-4CBE-8341-DA0C823E2429}"/>
                  </a:ext>
                </a:extLst>
              </p:cNvPr>
              <p:cNvGrpSpPr/>
              <p:nvPr/>
            </p:nvGrpSpPr>
            <p:grpSpPr>
              <a:xfrm>
                <a:off x="2549429" y="1693108"/>
                <a:ext cx="9404743" cy="3889402"/>
                <a:chOff x="2549429" y="1693108"/>
                <a:chExt cx="9404743" cy="3889402"/>
              </a:xfrm>
            </p:grpSpPr>
            <p:pic>
              <p:nvPicPr>
                <p:cNvPr id="28" name="Picture 27" descr="A picture containing text, green, computer&#10;&#10;Description automatically generated">
                  <a:extLst>
                    <a:ext uri="{FF2B5EF4-FFF2-40B4-BE49-F238E27FC236}">
                      <a16:creationId xmlns:a16="http://schemas.microsoft.com/office/drawing/2014/main" id="{262B5037-E50F-3A3E-D8E9-DD9F516B82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6863" y="1696690"/>
                  <a:ext cx="2328059" cy="3880098"/>
                </a:xfrm>
                <a:prstGeom prst="rect">
                  <a:avLst/>
                </a:prstGeom>
              </p:spPr>
            </p:pic>
            <p:grpSp>
              <p:nvGrpSpPr>
                <p:cNvPr id="5" name="Group 4">
                  <a:extLst>
                    <a:ext uri="{FF2B5EF4-FFF2-40B4-BE49-F238E27FC236}">
                      <a16:creationId xmlns:a16="http://schemas.microsoft.com/office/drawing/2014/main" id="{6E74E153-4870-88D1-6FDE-279B66C8CE94}"/>
                    </a:ext>
                  </a:extLst>
                </p:cNvPr>
                <p:cNvGrpSpPr/>
                <p:nvPr/>
              </p:nvGrpSpPr>
              <p:grpSpPr>
                <a:xfrm>
                  <a:off x="4918453" y="1693108"/>
                  <a:ext cx="2371128" cy="3887262"/>
                  <a:chOff x="4937335" y="1659966"/>
                  <a:chExt cx="2371128" cy="3887262"/>
                </a:xfrm>
              </p:grpSpPr>
              <p:pic>
                <p:nvPicPr>
                  <p:cNvPr id="18" name="Picture 17" descr="A picture containing vehicle, outdoor, grass, car&#10;&#10;Description automatically generated">
                    <a:extLst>
                      <a:ext uri="{FF2B5EF4-FFF2-40B4-BE49-F238E27FC236}">
                        <a16:creationId xmlns:a16="http://schemas.microsoft.com/office/drawing/2014/main" id="{A68AC7B9-678B-1180-9ADF-682658029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822" y="1659966"/>
                    <a:ext cx="2330208" cy="3883680"/>
                  </a:xfrm>
                  <a:prstGeom prst="rect">
                    <a:avLst/>
                  </a:prstGeom>
                </p:spPr>
              </p:pic>
              <p:sp>
                <p:nvSpPr>
                  <p:cNvPr id="19" name="Rectangle 18">
                    <a:extLst>
                      <a:ext uri="{FF2B5EF4-FFF2-40B4-BE49-F238E27FC236}">
                        <a16:creationId xmlns:a16="http://schemas.microsoft.com/office/drawing/2014/main" id="{5E10BC45-E438-BA8C-9B31-84F8A8EAD011}"/>
                      </a:ext>
                    </a:extLst>
                  </p:cNvPr>
                  <p:cNvSpPr/>
                  <p:nvPr/>
                </p:nvSpPr>
                <p:spPr>
                  <a:xfrm>
                    <a:off x="4937335" y="4623898"/>
                    <a:ext cx="2371128" cy="923330"/>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Military</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500" b="1" dirty="0">
                        <a:solidFill>
                          <a:prstClr val="black"/>
                        </a:solidFill>
                        <a:latin typeface="Calibri"/>
                      </a:rPr>
                      <a:t>Services</a:t>
                    </a:r>
                    <a:endParaRPr kumimoji="0" lang="en-US" sz="1500" b="1"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id="{0F35B83A-71A2-C72C-0E20-75F6861BDDB9}"/>
                    </a:ext>
                  </a:extLst>
                </p:cNvPr>
                <p:cNvGrpSpPr/>
                <p:nvPr/>
              </p:nvGrpSpPr>
              <p:grpSpPr>
                <a:xfrm>
                  <a:off x="2549429" y="1702412"/>
                  <a:ext cx="2343265" cy="3880098"/>
                  <a:chOff x="2575434" y="1669270"/>
                  <a:chExt cx="2343265" cy="3880098"/>
                </a:xfrm>
              </p:grpSpPr>
              <p:pic>
                <p:nvPicPr>
                  <p:cNvPr id="16" name="Picture 15">
                    <a:extLst>
                      <a:ext uri="{FF2B5EF4-FFF2-40B4-BE49-F238E27FC236}">
                        <a16:creationId xmlns:a16="http://schemas.microsoft.com/office/drawing/2014/main" id="{B66BAAB2-7A3F-8199-BE5E-AE970DE7737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576231" y="1669270"/>
                    <a:ext cx="2328059" cy="3880098"/>
                  </a:xfrm>
                  <a:prstGeom prst="rect">
                    <a:avLst/>
                  </a:prstGeom>
                </p:spPr>
              </p:pic>
              <p:sp>
                <p:nvSpPr>
                  <p:cNvPr id="17" name="Rectangle 16">
                    <a:extLst>
                      <a:ext uri="{FF2B5EF4-FFF2-40B4-BE49-F238E27FC236}">
                        <a16:creationId xmlns:a16="http://schemas.microsoft.com/office/drawing/2014/main" id="{D84FCAC6-0AF3-470A-3619-F47621C209A6}"/>
                      </a:ext>
                    </a:extLst>
                  </p:cNvPr>
                  <p:cNvSpPr/>
                  <p:nvPr/>
                </p:nvSpPr>
                <p:spPr>
                  <a:xfrm>
                    <a:off x="2575434" y="4623898"/>
                    <a:ext cx="2343265" cy="923330"/>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Aerospace &amp;</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500" b="1" dirty="0">
                        <a:solidFill>
                          <a:prstClr val="black"/>
                        </a:solidFill>
                        <a:latin typeface="Calibri"/>
                      </a:rPr>
                      <a:t>Defense</a:t>
                    </a:r>
                    <a:endParaRPr kumimoji="0" lang="en-US" sz="1500" b="1"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id="{A86A871D-AAF7-356B-5C60-A263CE43C4A2}"/>
                    </a:ext>
                  </a:extLst>
                </p:cNvPr>
                <p:cNvSpPr/>
                <p:nvPr/>
              </p:nvSpPr>
              <p:spPr>
                <a:xfrm>
                  <a:off x="9649421" y="4657040"/>
                  <a:ext cx="2304751" cy="923330"/>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500" b="1" dirty="0">
                      <a:solidFill>
                        <a:prstClr val="black"/>
                      </a:solidFill>
                      <a:latin typeface="Calibri"/>
                    </a:rPr>
                    <a:t>International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Allies</a:t>
                  </a:r>
                </a:p>
              </p:txBody>
            </p:sp>
          </p:grpSp>
          <p:sp>
            <p:nvSpPr>
              <p:cNvPr id="13" name="Rectangle 12">
                <a:extLst>
                  <a:ext uri="{FF2B5EF4-FFF2-40B4-BE49-F238E27FC236}">
                    <a16:creationId xmlns:a16="http://schemas.microsoft.com/office/drawing/2014/main" id="{872930AE-1B22-90B1-5A71-F71B8C9B0EA3}"/>
                  </a:ext>
                </a:extLst>
              </p:cNvPr>
              <p:cNvSpPr/>
              <p:nvPr/>
            </p:nvSpPr>
            <p:spPr>
              <a:xfrm>
                <a:off x="7289781" y="4657040"/>
                <a:ext cx="2359640" cy="923330"/>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Calibri"/>
                    <a:ea typeface="+mn-ea"/>
                    <a:cs typeface="+mn-cs"/>
                  </a:rPr>
                  <a:t>Intelligence</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500" b="1" dirty="0">
                    <a:solidFill>
                      <a:prstClr val="black"/>
                    </a:solidFill>
                    <a:latin typeface="Calibri"/>
                  </a:rPr>
                  <a:t>Community</a:t>
                </a:r>
                <a:endParaRPr kumimoji="0" lang="en-US" sz="1500" b="1"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20" name="TextBox 19">
            <a:extLst>
              <a:ext uri="{FF2B5EF4-FFF2-40B4-BE49-F238E27FC236}">
                <a16:creationId xmlns:a16="http://schemas.microsoft.com/office/drawing/2014/main" id="{58E98462-43FE-C310-3C80-606F46630EC3}"/>
              </a:ext>
            </a:extLst>
          </p:cNvPr>
          <p:cNvSpPr txBox="1"/>
          <p:nvPr/>
        </p:nvSpPr>
        <p:spPr>
          <a:xfrm>
            <a:off x="573664" y="490192"/>
            <a:ext cx="5225145" cy="646331"/>
          </a:xfrm>
          <a:prstGeom prst="rect">
            <a:avLst/>
          </a:prstGeom>
          <a:noFill/>
        </p:spPr>
        <p:txBody>
          <a:bodyPr wrap="square" rtlCol="0">
            <a:spAutoFit/>
          </a:bodyPr>
          <a:lstStyle/>
          <a:p>
            <a:r>
              <a:rPr lang="en-US" sz="3600" b="1" dirty="0">
                <a:solidFill>
                  <a:srgbClr val="003E7E"/>
                </a:solidFill>
                <a:cs typeface="Rubik" pitchFamily="2" charset="-79"/>
              </a:rPr>
              <a:t>Markets We Focus On</a:t>
            </a:r>
          </a:p>
        </p:txBody>
      </p:sp>
      <p:sp>
        <p:nvSpPr>
          <p:cNvPr id="21" name="TextBox 20">
            <a:extLst>
              <a:ext uri="{FF2B5EF4-FFF2-40B4-BE49-F238E27FC236}">
                <a16:creationId xmlns:a16="http://schemas.microsoft.com/office/drawing/2014/main" id="{174FD55B-AA48-F90F-2FEB-BE86522EC1CA}"/>
              </a:ext>
            </a:extLst>
          </p:cNvPr>
          <p:cNvSpPr txBox="1"/>
          <p:nvPr/>
        </p:nvSpPr>
        <p:spPr>
          <a:xfrm>
            <a:off x="647700" y="1055717"/>
            <a:ext cx="10490563"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Arial" charset="0"/>
              </a:rPr>
              <a:t>Since 2004, hundreds of leaders have trusted us to deliver actionable answers to complex problems in </a:t>
            </a:r>
            <a:r>
              <a:rPr lang="en-US" dirty="0">
                <a:solidFill>
                  <a:prstClr val="black"/>
                </a:solidFill>
                <a:latin typeface="Calibri"/>
                <a:cs typeface="Arial" charset="0"/>
              </a:rPr>
              <a:t>Aerospace</a:t>
            </a:r>
            <a:r>
              <a:rPr kumimoji="0" lang="en-US" sz="1800" b="0" i="0" u="none" strike="noStrike" kern="1200" cap="none" spc="0" normalizeH="0" baseline="0" noProof="0" dirty="0">
                <a:ln>
                  <a:noFill/>
                </a:ln>
                <a:solidFill>
                  <a:prstClr val="black"/>
                </a:solidFill>
                <a:effectLst/>
                <a:uLnTx/>
                <a:uFillTx/>
                <a:latin typeface="Calibri"/>
                <a:ea typeface="+mn-ea"/>
                <a:cs typeface="Arial" charset="0"/>
              </a:rPr>
              <a:t> &amp; Defense, Military Services, the Intelligence Community, and for our International Allies.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Arial" charset="0"/>
            </a:endParaRPr>
          </a:p>
        </p:txBody>
      </p:sp>
    </p:spTree>
    <p:extLst>
      <p:ext uri="{BB962C8B-B14F-4D97-AF65-F5344CB8AC3E}">
        <p14:creationId xmlns:p14="http://schemas.microsoft.com/office/powerpoint/2010/main" val="127115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375361-2D00-6E1A-630E-E8F191EE62EC}"/>
              </a:ext>
            </a:extLst>
          </p:cNvPr>
          <p:cNvSpPr>
            <a:spLocks noGrp="1"/>
          </p:cNvSpPr>
          <p:nvPr>
            <p:ph type="sldNum" sz="quarter" idx="4"/>
          </p:nvPr>
        </p:nvSpPr>
        <p:spPr/>
        <p:txBody>
          <a:bodyPr/>
          <a:lstStyle/>
          <a:p>
            <a:fld id="{F9D38104-7030-413F-A825-4028E7A1BE5A}" type="slidenum">
              <a:rPr lang="en-US" smtClean="0"/>
              <a:pPr/>
              <a:t>6</a:t>
            </a:fld>
            <a:endParaRPr lang="en-US" dirty="0"/>
          </a:p>
        </p:txBody>
      </p:sp>
      <p:sp>
        <p:nvSpPr>
          <p:cNvPr id="3" name="Text Placeholder 2">
            <a:extLst>
              <a:ext uri="{FF2B5EF4-FFF2-40B4-BE49-F238E27FC236}">
                <a16:creationId xmlns:a16="http://schemas.microsoft.com/office/drawing/2014/main" id="{05E6FB5F-7BE1-AD26-29C5-B217B2B2D2B7}"/>
              </a:ext>
            </a:extLst>
          </p:cNvPr>
          <p:cNvSpPr>
            <a:spLocks noGrp="1"/>
          </p:cNvSpPr>
          <p:nvPr>
            <p:ph type="body" sz="quarter" idx="10"/>
          </p:nvPr>
        </p:nvSpPr>
        <p:spPr/>
        <p:txBody>
          <a:bodyPr/>
          <a:lstStyle/>
          <a:p>
            <a:r>
              <a:rPr lang="en-GB" dirty="0"/>
              <a:t>In the US…</a:t>
            </a:r>
            <a:endParaRPr lang="en-US" dirty="0"/>
          </a:p>
        </p:txBody>
      </p:sp>
      <p:sp>
        <p:nvSpPr>
          <p:cNvPr id="4" name="Text Placeholder 3">
            <a:extLst>
              <a:ext uri="{FF2B5EF4-FFF2-40B4-BE49-F238E27FC236}">
                <a16:creationId xmlns:a16="http://schemas.microsoft.com/office/drawing/2014/main" id="{B0350233-8411-39A6-A7B0-A817A6B6276D}"/>
              </a:ext>
            </a:extLst>
          </p:cNvPr>
          <p:cNvSpPr>
            <a:spLocks noGrp="1"/>
          </p:cNvSpPr>
          <p:nvPr>
            <p:ph type="body" sz="quarter" idx="11"/>
          </p:nvPr>
        </p:nvSpPr>
        <p:spPr>
          <a:xfrm>
            <a:off x="1219200" y="1435227"/>
            <a:ext cx="9265227" cy="3987546"/>
          </a:xfrm>
        </p:spPr>
        <p:txBody>
          <a:bodyPr/>
          <a:lstStyle/>
          <a:p>
            <a:pPr marL="0" indent="0">
              <a:buNone/>
            </a:pPr>
            <a:r>
              <a:rPr lang="en-US" dirty="0"/>
              <a:t>In the US focus on multiple different industries, with a number of different products, services, software and teams including: </a:t>
            </a:r>
          </a:p>
          <a:p>
            <a:r>
              <a:rPr lang="en-US" dirty="0"/>
              <a:t>CAPS – Competitive Pricing (Price to Win)</a:t>
            </a:r>
          </a:p>
          <a:p>
            <a:r>
              <a:rPr lang="en-US" dirty="0"/>
              <a:t>SEIS – Systems Engineering </a:t>
            </a:r>
          </a:p>
          <a:p>
            <a:r>
              <a:rPr lang="en-US" dirty="0"/>
              <a:t>OOS – Operational </a:t>
            </a:r>
            <a:r>
              <a:rPr lang="en-GB" dirty="0"/>
              <a:t>Optimisation</a:t>
            </a:r>
            <a:r>
              <a:rPr lang="en-US" dirty="0"/>
              <a:t> Systems </a:t>
            </a:r>
          </a:p>
        </p:txBody>
      </p:sp>
      <p:pic>
        <p:nvPicPr>
          <p:cNvPr id="8" name="Graphic 7" descr="Pound outline">
            <a:extLst>
              <a:ext uri="{FF2B5EF4-FFF2-40B4-BE49-F238E27FC236}">
                <a16:creationId xmlns:a16="http://schemas.microsoft.com/office/drawing/2014/main" id="{2C8BA719-C451-8451-56BA-6E8BD46962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79963" y="5713156"/>
            <a:ext cx="914400" cy="914400"/>
          </a:xfrm>
          <a:prstGeom prst="rect">
            <a:avLst/>
          </a:prstGeom>
        </p:spPr>
      </p:pic>
      <p:pic>
        <p:nvPicPr>
          <p:cNvPr id="10" name="Graphic 9" descr="Gauge outline">
            <a:extLst>
              <a:ext uri="{FF2B5EF4-FFF2-40B4-BE49-F238E27FC236}">
                <a16:creationId xmlns:a16="http://schemas.microsoft.com/office/drawing/2014/main" id="{A686545A-872A-CC07-C1C7-21DAA1E098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94613" y="5818493"/>
            <a:ext cx="914400" cy="914400"/>
          </a:xfrm>
          <a:prstGeom prst="rect">
            <a:avLst/>
          </a:prstGeom>
        </p:spPr>
      </p:pic>
      <p:pic>
        <p:nvPicPr>
          <p:cNvPr id="12" name="Graphic 11" descr="Ruler outline">
            <a:extLst>
              <a:ext uri="{FF2B5EF4-FFF2-40B4-BE49-F238E27FC236}">
                <a16:creationId xmlns:a16="http://schemas.microsoft.com/office/drawing/2014/main" id="{011591E3-8E85-88B9-280B-D5D5B77768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09263" y="5789356"/>
            <a:ext cx="914400" cy="914400"/>
          </a:xfrm>
          <a:prstGeom prst="rect">
            <a:avLst/>
          </a:prstGeom>
        </p:spPr>
      </p:pic>
    </p:spTree>
    <p:extLst>
      <p:ext uri="{BB962C8B-B14F-4D97-AF65-F5344CB8AC3E}">
        <p14:creationId xmlns:p14="http://schemas.microsoft.com/office/powerpoint/2010/main" val="60016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B99B80-B9CA-D6A3-DC7E-33F27CFF270B}"/>
              </a:ext>
            </a:extLst>
          </p:cNvPr>
          <p:cNvSpPr>
            <a:spLocks noGrp="1"/>
          </p:cNvSpPr>
          <p:nvPr>
            <p:ph type="sldNum" sz="quarter" idx="4"/>
          </p:nvPr>
        </p:nvSpPr>
        <p:spPr/>
        <p:txBody>
          <a:bodyPr/>
          <a:lstStyle/>
          <a:p>
            <a:fld id="{F9D38104-7030-413F-A825-4028E7A1BE5A}" type="slidenum">
              <a:rPr lang="en-US" smtClean="0"/>
              <a:pPr/>
              <a:t>7</a:t>
            </a:fld>
            <a:endParaRPr lang="en-US" dirty="0"/>
          </a:p>
        </p:txBody>
      </p:sp>
      <p:sp>
        <p:nvSpPr>
          <p:cNvPr id="3" name="Text Placeholder 2">
            <a:extLst>
              <a:ext uri="{FF2B5EF4-FFF2-40B4-BE49-F238E27FC236}">
                <a16:creationId xmlns:a16="http://schemas.microsoft.com/office/drawing/2014/main" id="{1D30258D-24B7-4E36-9838-5724EAB6B0A8}"/>
              </a:ext>
            </a:extLst>
          </p:cNvPr>
          <p:cNvSpPr>
            <a:spLocks noGrp="1"/>
          </p:cNvSpPr>
          <p:nvPr>
            <p:ph type="body" sz="quarter" idx="10"/>
          </p:nvPr>
        </p:nvSpPr>
        <p:spPr/>
        <p:txBody>
          <a:bodyPr/>
          <a:lstStyle/>
          <a:p>
            <a:r>
              <a:rPr lang="en-GB" dirty="0"/>
              <a:t>In the UK… </a:t>
            </a:r>
            <a:endParaRPr lang="en-US" dirty="0"/>
          </a:p>
        </p:txBody>
      </p:sp>
      <p:sp>
        <p:nvSpPr>
          <p:cNvPr id="4" name="Text Placeholder 3">
            <a:extLst>
              <a:ext uri="{FF2B5EF4-FFF2-40B4-BE49-F238E27FC236}">
                <a16:creationId xmlns:a16="http://schemas.microsoft.com/office/drawing/2014/main" id="{95AD7D8A-19E6-B81A-2CAC-FD75D880750B}"/>
              </a:ext>
            </a:extLst>
          </p:cNvPr>
          <p:cNvSpPr>
            <a:spLocks noGrp="1"/>
          </p:cNvSpPr>
          <p:nvPr>
            <p:ph type="body" sz="quarter" idx="11"/>
          </p:nvPr>
        </p:nvSpPr>
        <p:spPr>
          <a:xfrm>
            <a:off x="1219200" y="3293917"/>
            <a:ext cx="9753600" cy="2192483"/>
          </a:xfrm>
        </p:spPr>
        <p:txBody>
          <a:bodyPr/>
          <a:lstStyle/>
          <a:p>
            <a:r>
              <a:rPr lang="en-US" dirty="0"/>
              <a:t>Most similar to OOS (Operational </a:t>
            </a:r>
            <a:r>
              <a:rPr lang="en-US" dirty="0" err="1"/>
              <a:t>Optimisation</a:t>
            </a:r>
            <a:r>
              <a:rPr lang="en-US" dirty="0"/>
              <a:t> Systems) </a:t>
            </a:r>
          </a:p>
          <a:p>
            <a:endParaRPr lang="en-US" dirty="0"/>
          </a:p>
          <a:p>
            <a:r>
              <a:rPr lang="en-US" dirty="0"/>
              <a:t>Use </a:t>
            </a:r>
            <a:r>
              <a:rPr lang="en-US" dirty="0" err="1"/>
              <a:t>TruNavigator</a:t>
            </a:r>
            <a:r>
              <a:rPr lang="en-US" dirty="0"/>
              <a:t> to make strategic decisions</a:t>
            </a:r>
          </a:p>
          <a:p>
            <a:pPr marL="0" indent="0">
              <a:buNone/>
            </a:pPr>
            <a:endParaRPr lang="en-US" dirty="0"/>
          </a:p>
          <a:p>
            <a:pPr marL="0" indent="0">
              <a:buNone/>
            </a:pPr>
            <a:r>
              <a:rPr lang="en-US" dirty="0"/>
              <a:t>Main Projects: </a:t>
            </a:r>
          </a:p>
          <a:p>
            <a:r>
              <a:rPr lang="en-US" dirty="0"/>
              <a:t>RAF </a:t>
            </a:r>
          </a:p>
          <a:p>
            <a:r>
              <a:rPr lang="en-US" dirty="0"/>
              <a:t>Qatari Air Programs Office </a:t>
            </a:r>
          </a:p>
          <a:p>
            <a:r>
              <a:rPr lang="en-US" dirty="0"/>
              <a:t>NHS </a:t>
            </a:r>
          </a:p>
          <a:p>
            <a:pPr marL="0" indent="0">
              <a:buNone/>
            </a:pPr>
            <a:endParaRPr lang="en-US" dirty="0"/>
          </a:p>
          <a:p>
            <a:pPr marL="0" indent="0">
              <a:buNone/>
            </a:pPr>
            <a:r>
              <a:rPr lang="en-US" dirty="0"/>
              <a:t> </a:t>
            </a:r>
          </a:p>
          <a:p>
            <a:pPr marL="0" indent="0">
              <a:buNone/>
            </a:pPr>
            <a:endParaRPr lang="en-US" dirty="0"/>
          </a:p>
        </p:txBody>
      </p:sp>
      <p:pic>
        <p:nvPicPr>
          <p:cNvPr id="6" name="Graphic 5" descr="Airplane outline">
            <a:extLst>
              <a:ext uri="{FF2B5EF4-FFF2-40B4-BE49-F238E27FC236}">
                <a16:creationId xmlns:a16="http://schemas.microsoft.com/office/drawing/2014/main" id="{447D7C60-B904-6FBF-E693-5F903195FC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230444"/>
            <a:ext cx="914400" cy="914400"/>
          </a:xfrm>
          <a:prstGeom prst="rect">
            <a:avLst/>
          </a:prstGeom>
        </p:spPr>
      </p:pic>
      <p:pic>
        <p:nvPicPr>
          <p:cNvPr id="10" name="Graphic 9" descr="First aid kit outline">
            <a:extLst>
              <a:ext uri="{FF2B5EF4-FFF2-40B4-BE49-F238E27FC236}">
                <a16:creationId xmlns:a16="http://schemas.microsoft.com/office/drawing/2014/main" id="{35F34854-AE26-2A79-D2C3-F3E7648BF5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538" y="230444"/>
            <a:ext cx="914400" cy="914400"/>
          </a:xfrm>
          <a:prstGeom prst="rect">
            <a:avLst/>
          </a:prstGeom>
        </p:spPr>
      </p:pic>
    </p:spTree>
    <p:extLst>
      <p:ext uri="{BB962C8B-B14F-4D97-AF65-F5344CB8AC3E}">
        <p14:creationId xmlns:p14="http://schemas.microsoft.com/office/powerpoint/2010/main" val="170265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851353-114D-265E-CCED-6D9D7F4B5D2A}"/>
              </a:ext>
            </a:extLst>
          </p:cNvPr>
          <p:cNvSpPr>
            <a:spLocks noGrp="1"/>
          </p:cNvSpPr>
          <p:nvPr>
            <p:ph type="sldNum" sz="quarter" idx="4"/>
          </p:nvPr>
        </p:nvSpPr>
        <p:spPr/>
        <p:txBody>
          <a:bodyPr/>
          <a:lstStyle/>
          <a:p>
            <a:fld id="{F9D38104-7030-413F-A825-4028E7A1BE5A}" type="slidenum">
              <a:rPr lang="en-US" smtClean="0"/>
              <a:pPr/>
              <a:t>8</a:t>
            </a:fld>
            <a:endParaRPr lang="en-US" dirty="0"/>
          </a:p>
        </p:txBody>
      </p:sp>
      <p:sp>
        <p:nvSpPr>
          <p:cNvPr id="3" name="Text Placeholder 2">
            <a:extLst>
              <a:ext uri="{FF2B5EF4-FFF2-40B4-BE49-F238E27FC236}">
                <a16:creationId xmlns:a16="http://schemas.microsoft.com/office/drawing/2014/main" id="{479938AB-C6A4-A21A-7B2C-54F01DBA178D}"/>
              </a:ext>
            </a:extLst>
          </p:cNvPr>
          <p:cNvSpPr>
            <a:spLocks noGrp="1"/>
          </p:cNvSpPr>
          <p:nvPr>
            <p:ph type="body" sz="quarter" idx="10"/>
          </p:nvPr>
        </p:nvSpPr>
        <p:spPr/>
        <p:txBody>
          <a:bodyPr/>
          <a:lstStyle/>
          <a:p>
            <a:r>
              <a:rPr lang="en-GB" dirty="0" err="1"/>
              <a:t>TruNavigator</a:t>
            </a:r>
            <a:r>
              <a:rPr lang="en-GB" dirty="0"/>
              <a:t> </a:t>
            </a:r>
            <a:endParaRPr lang="en-US" dirty="0"/>
          </a:p>
        </p:txBody>
      </p:sp>
      <p:sp>
        <p:nvSpPr>
          <p:cNvPr id="4" name="Text Placeholder 3">
            <a:extLst>
              <a:ext uri="{FF2B5EF4-FFF2-40B4-BE49-F238E27FC236}">
                <a16:creationId xmlns:a16="http://schemas.microsoft.com/office/drawing/2014/main" id="{D571FD10-41CE-0AA7-FE9A-73583E51A5BC}"/>
              </a:ext>
            </a:extLst>
          </p:cNvPr>
          <p:cNvSpPr>
            <a:spLocks noGrp="1"/>
          </p:cNvSpPr>
          <p:nvPr>
            <p:ph type="body" sz="quarter" idx="11"/>
          </p:nvPr>
        </p:nvSpPr>
        <p:spPr>
          <a:xfrm>
            <a:off x="1219200" y="1322208"/>
            <a:ext cx="9753600" cy="2106792"/>
          </a:xfrm>
        </p:spPr>
        <p:txBody>
          <a:bodyPr/>
          <a:lstStyle/>
          <a:p>
            <a:r>
              <a:rPr lang="en-GB" dirty="0"/>
              <a:t>Modelling Software </a:t>
            </a:r>
          </a:p>
          <a:p>
            <a:r>
              <a:rPr lang="en-GB" dirty="0"/>
              <a:t>Uses Evolved AI (stochastic non-convex optimisation)</a:t>
            </a:r>
            <a:endParaRPr lang="en-US" dirty="0"/>
          </a:p>
        </p:txBody>
      </p:sp>
      <p:pic>
        <p:nvPicPr>
          <p:cNvPr id="5" name="Picture 4" descr="Diagram&#10;&#10;Description automatically generated">
            <a:extLst>
              <a:ext uri="{FF2B5EF4-FFF2-40B4-BE49-F238E27FC236}">
                <a16:creationId xmlns:a16="http://schemas.microsoft.com/office/drawing/2014/main" id="{B3AD79F0-1A5B-A5DE-81AB-245C54B9E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833" y="3325322"/>
            <a:ext cx="6842334" cy="2470843"/>
          </a:xfrm>
          <a:prstGeom prst="rect">
            <a:avLst/>
          </a:prstGeom>
        </p:spPr>
      </p:pic>
    </p:spTree>
    <p:extLst>
      <p:ext uri="{BB962C8B-B14F-4D97-AF65-F5344CB8AC3E}">
        <p14:creationId xmlns:p14="http://schemas.microsoft.com/office/powerpoint/2010/main" val="223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375361-2D00-6E1A-630E-E8F191EE62EC}"/>
              </a:ext>
            </a:extLst>
          </p:cNvPr>
          <p:cNvSpPr>
            <a:spLocks noGrp="1"/>
          </p:cNvSpPr>
          <p:nvPr>
            <p:ph type="sldNum" sz="quarter" idx="4"/>
          </p:nvPr>
        </p:nvSpPr>
        <p:spPr/>
        <p:txBody>
          <a:bodyPr/>
          <a:lstStyle/>
          <a:p>
            <a:fld id="{F9D38104-7030-413F-A825-4028E7A1BE5A}" type="slidenum">
              <a:rPr lang="en-US" smtClean="0"/>
              <a:pPr/>
              <a:t>9</a:t>
            </a:fld>
            <a:endParaRPr lang="en-US" dirty="0"/>
          </a:p>
        </p:txBody>
      </p:sp>
      <p:sp>
        <p:nvSpPr>
          <p:cNvPr id="3" name="Text Placeholder 2">
            <a:extLst>
              <a:ext uri="{FF2B5EF4-FFF2-40B4-BE49-F238E27FC236}">
                <a16:creationId xmlns:a16="http://schemas.microsoft.com/office/drawing/2014/main" id="{05E6FB5F-7BE1-AD26-29C5-B217B2B2D2B7}"/>
              </a:ext>
            </a:extLst>
          </p:cNvPr>
          <p:cNvSpPr>
            <a:spLocks noGrp="1"/>
          </p:cNvSpPr>
          <p:nvPr>
            <p:ph type="body" sz="quarter" idx="10"/>
          </p:nvPr>
        </p:nvSpPr>
        <p:spPr/>
        <p:txBody>
          <a:bodyPr/>
          <a:lstStyle/>
          <a:p>
            <a:r>
              <a:rPr lang="en-GB" dirty="0"/>
              <a:t>What is a Competitor Analysis?</a:t>
            </a:r>
            <a:endParaRPr lang="en-US" dirty="0"/>
          </a:p>
        </p:txBody>
      </p:sp>
      <p:sp>
        <p:nvSpPr>
          <p:cNvPr id="4" name="Text Placeholder 3">
            <a:extLst>
              <a:ext uri="{FF2B5EF4-FFF2-40B4-BE49-F238E27FC236}">
                <a16:creationId xmlns:a16="http://schemas.microsoft.com/office/drawing/2014/main" id="{B0350233-8411-39A6-A7B0-A817A6B6276D}"/>
              </a:ext>
            </a:extLst>
          </p:cNvPr>
          <p:cNvSpPr>
            <a:spLocks noGrp="1"/>
          </p:cNvSpPr>
          <p:nvPr>
            <p:ph type="body" sz="quarter" idx="11"/>
          </p:nvPr>
        </p:nvSpPr>
        <p:spPr>
          <a:xfrm>
            <a:off x="1219200" y="1945663"/>
            <a:ext cx="9753600" cy="3987546"/>
          </a:xfrm>
        </p:spPr>
        <p:txBody>
          <a:bodyPr/>
          <a:lstStyle/>
          <a:p>
            <a:pPr marL="0" indent="0">
              <a:buNone/>
            </a:pPr>
            <a:r>
              <a:rPr lang="en-US" dirty="0"/>
              <a:t>A competitor analysis is an assessment of the strength and weaknesses of a company.</a:t>
            </a:r>
          </a:p>
          <a:p>
            <a:pPr marL="0" indent="0">
              <a:buNone/>
            </a:pPr>
            <a:endParaRPr lang="en-US" dirty="0"/>
          </a:p>
          <a:p>
            <a:pPr marL="0" indent="0">
              <a:buNone/>
            </a:pPr>
            <a:r>
              <a:rPr lang="en-US" dirty="0"/>
              <a:t>It can be used to help companies with strategic decisions such as:</a:t>
            </a:r>
          </a:p>
          <a:p>
            <a:r>
              <a:rPr lang="en-US" dirty="0"/>
              <a:t>Market Focus</a:t>
            </a:r>
          </a:p>
          <a:p>
            <a:r>
              <a:rPr lang="en-US" dirty="0"/>
              <a:t>Product Offer</a:t>
            </a:r>
          </a:p>
          <a:p>
            <a:r>
              <a:rPr lang="en-US" dirty="0"/>
              <a:t>Employee Value Proposition</a:t>
            </a:r>
          </a:p>
          <a:p>
            <a:r>
              <a:rPr lang="en-US" dirty="0"/>
              <a:t>Customer/Employee Acquisition and Retention</a:t>
            </a:r>
          </a:p>
        </p:txBody>
      </p:sp>
      <p:pic>
        <p:nvPicPr>
          <p:cNvPr id="6" name="Graphic 5" descr="Muscular arm outline">
            <a:extLst>
              <a:ext uri="{FF2B5EF4-FFF2-40B4-BE49-F238E27FC236}">
                <a16:creationId xmlns:a16="http://schemas.microsoft.com/office/drawing/2014/main" id="{6160E570-2243-BA98-B42A-0772AB8D09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21191" y="173182"/>
            <a:ext cx="1503218" cy="1503218"/>
          </a:xfrm>
          <a:prstGeom prst="rect">
            <a:avLst/>
          </a:prstGeom>
        </p:spPr>
      </p:pic>
    </p:spTree>
    <p:extLst>
      <p:ext uri="{BB962C8B-B14F-4D97-AF65-F5344CB8AC3E}">
        <p14:creationId xmlns:p14="http://schemas.microsoft.com/office/powerpoint/2010/main" val="285018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96F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23fe4e7-70a1-45f7-b16d-702d5fce87b8" xsi:nil="true"/>
    <lcf76f155ced4ddcb4097134ff3c332f xmlns="95f4f789-48d8-456f-a3ba-552b146567a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E17A1B0B3B0749A7EA5FB8072730A6" ma:contentTypeVersion="16" ma:contentTypeDescription="Create a new document." ma:contentTypeScope="" ma:versionID="3d9140d84712b402472aa0b4cbd8e0d3">
  <xsd:schema xmlns:xsd="http://www.w3.org/2001/XMLSchema" xmlns:xs="http://www.w3.org/2001/XMLSchema" xmlns:p="http://schemas.microsoft.com/office/2006/metadata/properties" xmlns:ns2="95f4f789-48d8-456f-a3ba-552b146567a4" xmlns:ns3="323fe4e7-70a1-45f7-b16d-702d5fce87b8" targetNamespace="http://schemas.microsoft.com/office/2006/metadata/properties" ma:root="true" ma:fieldsID="75b01fc231fe7b57b39bc553c931dcad" ns2:_="" ns3:_="">
    <xsd:import namespace="95f4f789-48d8-456f-a3ba-552b146567a4"/>
    <xsd:import namespace="323fe4e7-70a1-45f7-b16d-702d5fce87b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f4f789-48d8-456f-a3ba-552b14656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a22ba4a-a46e-402a-b2b0-2d87b6a37e43"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3fe4e7-70a1-45f7-b16d-702d5fce87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72f76a3a-c46e-4591-a3a2-6019d4ab7621}" ma:internalName="TaxCatchAll" ma:showField="CatchAllData" ma:web="323fe4e7-70a1-45f7-b16d-702d5fce87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2A483A-16EA-4247-8AB4-12A2F9970DBD}">
  <ds:schemaRefs>
    <ds:schemaRef ds:uri="http://schemas.microsoft.com/sharepoint/v3/contenttype/forms"/>
  </ds:schemaRefs>
</ds:datastoreItem>
</file>

<file path=customXml/itemProps2.xml><?xml version="1.0" encoding="utf-8"?>
<ds:datastoreItem xmlns:ds="http://schemas.openxmlformats.org/officeDocument/2006/customXml" ds:itemID="{9FA74A1D-D68F-4EB9-B2D3-3749D2D4A1EC}">
  <ds:schemaRefs>
    <ds:schemaRef ds:uri="323fe4e7-70a1-45f7-b16d-702d5fce87b8"/>
    <ds:schemaRef ds:uri="95f4f789-48d8-456f-a3ba-552b146567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B528B9C-A0F6-4D5C-8986-9BE93336DE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f4f789-48d8-456f-a3ba-552b146567a4"/>
    <ds:schemaRef ds:uri="323fe4e7-70a1-45f7-b16d-702d5fce87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1484</Words>
  <Application>Microsoft Office PowerPoint</Application>
  <PresentationFormat>Widescreen</PresentationFormat>
  <Paragraphs>247</Paragraphs>
  <Slides>21</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Arial</vt:lpstr>
      <vt:lpstr>Calibri</vt:lpstr>
      <vt:lpstr>Inter</vt:lpstr>
      <vt:lpstr>Inter Medium</vt:lpstr>
      <vt:lpstr>Open Sans</vt:lpstr>
      <vt:lpstr>Rubik</vt:lpstr>
      <vt:lpstr>Simplified Arabic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Ferguson</dc:creator>
  <cp:lastModifiedBy>Emma Parker</cp:lastModifiedBy>
  <cp:revision>281</cp:revision>
  <dcterms:created xsi:type="dcterms:W3CDTF">2023-02-07T22:09:21Z</dcterms:created>
  <dcterms:modified xsi:type="dcterms:W3CDTF">2024-10-10T11:02:55Z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0x010100D4E17A1B0B3B0749A7EA5FB8072730A6</vt:lpwstr>
  </property>
  <property fmtid="{D5CDD505-2E9C-101B-9397-08002B2CF9AE}" pid="3" name="MediaServiceImageTags">
    <vt:lpwstr/>
  </property>
</Properties>
</file>