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12"/>
  </p:notesMasterIdLst>
  <p:sldIdLst>
    <p:sldId id="257" r:id="rId2"/>
    <p:sldId id="256" r:id="rId3"/>
    <p:sldId id="263" r:id="rId4"/>
    <p:sldId id="261" r:id="rId5"/>
    <p:sldId id="258" r:id="rId6"/>
    <p:sldId id="259" r:id="rId7"/>
    <p:sldId id="269" r:id="rId8"/>
    <p:sldId id="270" r:id="rId9"/>
    <p:sldId id="271" r:id="rId10"/>
    <p:sldId id="268" r:id="rId11"/>
  </p:sldIdLst>
  <p:sldSz cx="9144000" cy="6858000" type="screen4x3"/>
  <p:notesSz cx="6858000" cy="9144000"/>
  <p:embeddedFontLst>
    <p:embeddedFont>
      <p:font typeface="Calibri" panose="020F0502020204030204" pitchFamily="34" charset="0"/>
      <p:regular r:id="rId13"/>
      <p:bold r:id="rId14"/>
      <p:italic r:id="rId15"/>
      <p:boldItalic r:id="rId16"/>
    </p:embeddedFont>
    <p:embeddedFont>
      <p:font typeface="Calibri Light" panose="020F0302020204030204" pitchFamily="34" charset="0"/>
      <p:regular r:id="rId17"/>
      <p:italic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940897F-A209-456B-AAE8-5AC6E8343202}" v="5" dt="2020-11-15T11:08:25.83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8" autoAdjust="0"/>
    <p:restoredTop sz="94660"/>
  </p:normalViewPr>
  <p:slideViewPr>
    <p:cSldViewPr snapToGrid="0">
      <p:cViewPr>
        <p:scale>
          <a:sx n="125" d="100"/>
          <a:sy n="125" d="100"/>
        </p:scale>
        <p:origin x="994" y="-47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BD274D-8236-4A1B-A424-B7B7A1043A04}" type="datetimeFigureOut">
              <a:rPr lang="en-GB" smtClean="0"/>
              <a:t>15/11/2020</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196101-8101-45FE-92AF-FCBF0676F9C1}" type="slidenum">
              <a:rPr lang="en-GB" smtClean="0"/>
              <a:t>‹#›</a:t>
            </a:fld>
            <a:endParaRPr lang="en-GB"/>
          </a:p>
        </p:txBody>
      </p:sp>
    </p:spTree>
    <p:extLst>
      <p:ext uri="{BB962C8B-B14F-4D97-AF65-F5344CB8AC3E}">
        <p14:creationId xmlns:p14="http://schemas.microsoft.com/office/powerpoint/2010/main" val="7238389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AD62FE9-B755-4C98-98E0-7E2DB6C7848C}" type="slidenum">
              <a:rPr lang="en-GB" smtClean="0"/>
              <a:t>1</a:t>
            </a:fld>
            <a:endParaRPr lang="en-GB"/>
          </a:p>
        </p:txBody>
      </p:sp>
    </p:spTree>
    <p:extLst>
      <p:ext uri="{BB962C8B-B14F-4D97-AF65-F5344CB8AC3E}">
        <p14:creationId xmlns:p14="http://schemas.microsoft.com/office/powerpoint/2010/main" val="11995334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atin typeface="Arial" panose="020B0604020202020204" pitchFamily="34" charset="0"/>
                <a:cs typeface="Arial"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r>
              <a:rPr lang="en-GB"/>
              <a:t>University of Lincoln</a:t>
            </a:r>
            <a:endParaRPr lang="en-GB" dirty="0"/>
          </a:p>
        </p:txBody>
      </p:sp>
      <p:sp>
        <p:nvSpPr>
          <p:cNvPr id="6" name="Slide Number Placeholder 5"/>
          <p:cNvSpPr>
            <a:spLocks noGrp="1"/>
          </p:cNvSpPr>
          <p:nvPr>
            <p:ph type="sldNum" sz="quarter" idx="12"/>
          </p:nvPr>
        </p:nvSpPr>
        <p:spPr/>
        <p:txBody>
          <a:bodyPr/>
          <a:lstStyle/>
          <a:p>
            <a:fld id="{5700ACD8-7F31-4619-B414-90FB7B2694B1}" type="slidenum">
              <a:rPr lang="en-GB" smtClean="0"/>
              <a:t>‹#›</a:t>
            </a:fld>
            <a:endParaRPr lang="en-GB"/>
          </a:p>
        </p:txBody>
      </p:sp>
    </p:spTree>
    <p:extLst>
      <p:ext uri="{BB962C8B-B14F-4D97-AF65-F5344CB8AC3E}">
        <p14:creationId xmlns:p14="http://schemas.microsoft.com/office/powerpoint/2010/main" val="26736260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r>
              <a:rPr lang="en-GB"/>
              <a:t>University of Lincoln</a:t>
            </a:r>
          </a:p>
        </p:txBody>
      </p:sp>
      <p:sp>
        <p:nvSpPr>
          <p:cNvPr id="6" name="Slide Number Placeholder 5"/>
          <p:cNvSpPr>
            <a:spLocks noGrp="1"/>
          </p:cNvSpPr>
          <p:nvPr>
            <p:ph type="sldNum" sz="quarter" idx="12"/>
          </p:nvPr>
        </p:nvSpPr>
        <p:spPr/>
        <p:txBody>
          <a:bodyPr/>
          <a:lstStyle/>
          <a:p>
            <a:fld id="{5700ACD8-7F31-4619-B414-90FB7B2694B1}" type="slidenum">
              <a:rPr lang="en-GB" smtClean="0"/>
              <a:t>‹#›</a:t>
            </a:fld>
            <a:endParaRPr lang="en-GB"/>
          </a:p>
        </p:txBody>
      </p:sp>
    </p:spTree>
    <p:extLst>
      <p:ext uri="{BB962C8B-B14F-4D97-AF65-F5344CB8AC3E}">
        <p14:creationId xmlns:p14="http://schemas.microsoft.com/office/powerpoint/2010/main" val="15935749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r>
              <a:rPr lang="en-GB"/>
              <a:t>University of Lincoln</a:t>
            </a:r>
          </a:p>
        </p:txBody>
      </p:sp>
      <p:sp>
        <p:nvSpPr>
          <p:cNvPr id="6" name="Slide Number Placeholder 5"/>
          <p:cNvSpPr>
            <a:spLocks noGrp="1"/>
          </p:cNvSpPr>
          <p:nvPr>
            <p:ph type="sldNum" sz="quarter" idx="12"/>
          </p:nvPr>
        </p:nvSpPr>
        <p:spPr/>
        <p:txBody>
          <a:bodyPr/>
          <a:lstStyle/>
          <a:p>
            <a:fld id="{5700ACD8-7F31-4619-B414-90FB7B2694B1}" type="slidenum">
              <a:rPr lang="en-GB" smtClean="0"/>
              <a:t>‹#›</a:t>
            </a:fld>
            <a:endParaRPr lang="en-GB"/>
          </a:p>
        </p:txBody>
      </p:sp>
    </p:spTree>
    <p:extLst>
      <p:ext uri="{BB962C8B-B14F-4D97-AF65-F5344CB8AC3E}">
        <p14:creationId xmlns:p14="http://schemas.microsoft.com/office/powerpoint/2010/main" val="35597227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r>
              <a:rPr lang="en-GB"/>
              <a:t>University of Lincoln</a:t>
            </a:r>
          </a:p>
        </p:txBody>
      </p:sp>
      <p:sp>
        <p:nvSpPr>
          <p:cNvPr id="6" name="Slide Number Placeholder 5"/>
          <p:cNvSpPr>
            <a:spLocks noGrp="1"/>
          </p:cNvSpPr>
          <p:nvPr>
            <p:ph type="sldNum" sz="quarter" idx="12"/>
          </p:nvPr>
        </p:nvSpPr>
        <p:spPr/>
        <p:txBody>
          <a:bodyPr/>
          <a:lstStyle/>
          <a:p>
            <a:fld id="{5700ACD8-7F31-4619-B414-90FB7B2694B1}" type="slidenum">
              <a:rPr lang="en-GB" smtClean="0"/>
              <a:t>‹#›</a:t>
            </a:fld>
            <a:endParaRPr lang="en-GB"/>
          </a:p>
        </p:txBody>
      </p:sp>
    </p:spTree>
    <p:extLst>
      <p:ext uri="{BB962C8B-B14F-4D97-AF65-F5344CB8AC3E}">
        <p14:creationId xmlns:p14="http://schemas.microsoft.com/office/powerpoint/2010/main" val="29244433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GB"/>
          </a:p>
        </p:txBody>
      </p:sp>
      <p:sp>
        <p:nvSpPr>
          <p:cNvPr id="5" name="Footer Placeholder 4"/>
          <p:cNvSpPr>
            <a:spLocks noGrp="1"/>
          </p:cNvSpPr>
          <p:nvPr>
            <p:ph type="ftr" sz="quarter" idx="11"/>
          </p:nvPr>
        </p:nvSpPr>
        <p:spPr/>
        <p:txBody>
          <a:bodyPr/>
          <a:lstStyle/>
          <a:p>
            <a:r>
              <a:rPr lang="en-GB"/>
              <a:t>University of Lincoln</a:t>
            </a:r>
          </a:p>
        </p:txBody>
      </p:sp>
      <p:sp>
        <p:nvSpPr>
          <p:cNvPr id="6" name="Slide Number Placeholder 5"/>
          <p:cNvSpPr>
            <a:spLocks noGrp="1"/>
          </p:cNvSpPr>
          <p:nvPr>
            <p:ph type="sldNum" sz="quarter" idx="12"/>
          </p:nvPr>
        </p:nvSpPr>
        <p:spPr/>
        <p:txBody>
          <a:bodyPr/>
          <a:lstStyle/>
          <a:p>
            <a:fld id="{5700ACD8-7F31-4619-B414-90FB7B2694B1}" type="slidenum">
              <a:rPr lang="en-GB" smtClean="0"/>
              <a:t>‹#›</a:t>
            </a:fld>
            <a:endParaRPr lang="en-GB"/>
          </a:p>
        </p:txBody>
      </p:sp>
    </p:spTree>
    <p:extLst>
      <p:ext uri="{BB962C8B-B14F-4D97-AF65-F5344CB8AC3E}">
        <p14:creationId xmlns:p14="http://schemas.microsoft.com/office/powerpoint/2010/main" val="4484835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GB"/>
          </a:p>
        </p:txBody>
      </p:sp>
      <p:sp>
        <p:nvSpPr>
          <p:cNvPr id="6" name="Footer Placeholder 5"/>
          <p:cNvSpPr>
            <a:spLocks noGrp="1"/>
          </p:cNvSpPr>
          <p:nvPr>
            <p:ph type="ftr" sz="quarter" idx="11"/>
          </p:nvPr>
        </p:nvSpPr>
        <p:spPr/>
        <p:txBody>
          <a:bodyPr/>
          <a:lstStyle/>
          <a:p>
            <a:r>
              <a:rPr lang="en-GB"/>
              <a:t>University of Lincoln</a:t>
            </a:r>
          </a:p>
        </p:txBody>
      </p:sp>
      <p:sp>
        <p:nvSpPr>
          <p:cNvPr id="7" name="Slide Number Placeholder 6"/>
          <p:cNvSpPr>
            <a:spLocks noGrp="1"/>
          </p:cNvSpPr>
          <p:nvPr>
            <p:ph type="sldNum" sz="quarter" idx="12"/>
          </p:nvPr>
        </p:nvSpPr>
        <p:spPr/>
        <p:txBody>
          <a:bodyPr/>
          <a:lstStyle/>
          <a:p>
            <a:fld id="{5700ACD8-7F31-4619-B414-90FB7B2694B1}" type="slidenum">
              <a:rPr lang="en-GB" smtClean="0"/>
              <a:t>‹#›</a:t>
            </a:fld>
            <a:endParaRPr lang="en-GB"/>
          </a:p>
        </p:txBody>
      </p:sp>
    </p:spTree>
    <p:extLst>
      <p:ext uri="{BB962C8B-B14F-4D97-AF65-F5344CB8AC3E}">
        <p14:creationId xmlns:p14="http://schemas.microsoft.com/office/powerpoint/2010/main" val="39952239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GB"/>
          </a:p>
        </p:txBody>
      </p:sp>
      <p:sp>
        <p:nvSpPr>
          <p:cNvPr id="8" name="Footer Placeholder 7"/>
          <p:cNvSpPr>
            <a:spLocks noGrp="1"/>
          </p:cNvSpPr>
          <p:nvPr>
            <p:ph type="ftr" sz="quarter" idx="11"/>
          </p:nvPr>
        </p:nvSpPr>
        <p:spPr/>
        <p:txBody>
          <a:bodyPr/>
          <a:lstStyle/>
          <a:p>
            <a:r>
              <a:rPr lang="en-GB"/>
              <a:t>University of Lincoln</a:t>
            </a:r>
          </a:p>
        </p:txBody>
      </p:sp>
      <p:sp>
        <p:nvSpPr>
          <p:cNvPr id="9" name="Slide Number Placeholder 8"/>
          <p:cNvSpPr>
            <a:spLocks noGrp="1"/>
          </p:cNvSpPr>
          <p:nvPr>
            <p:ph type="sldNum" sz="quarter" idx="12"/>
          </p:nvPr>
        </p:nvSpPr>
        <p:spPr/>
        <p:txBody>
          <a:bodyPr/>
          <a:lstStyle/>
          <a:p>
            <a:fld id="{5700ACD8-7F31-4619-B414-90FB7B2694B1}" type="slidenum">
              <a:rPr lang="en-GB" smtClean="0"/>
              <a:t>‹#›</a:t>
            </a:fld>
            <a:endParaRPr lang="en-GB"/>
          </a:p>
        </p:txBody>
      </p:sp>
    </p:spTree>
    <p:extLst>
      <p:ext uri="{BB962C8B-B14F-4D97-AF65-F5344CB8AC3E}">
        <p14:creationId xmlns:p14="http://schemas.microsoft.com/office/powerpoint/2010/main" val="26201756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GB"/>
          </a:p>
        </p:txBody>
      </p:sp>
      <p:sp>
        <p:nvSpPr>
          <p:cNvPr id="4" name="Footer Placeholder 3"/>
          <p:cNvSpPr>
            <a:spLocks noGrp="1"/>
          </p:cNvSpPr>
          <p:nvPr>
            <p:ph type="ftr" sz="quarter" idx="11"/>
          </p:nvPr>
        </p:nvSpPr>
        <p:spPr/>
        <p:txBody>
          <a:bodyPr/>
          <a:lstStyle/>
          <a:p>
            <a:r>
              <a:rPr lang="en-GB"/>
              <a:t>University of Lincoln</a:t>
            </a:r>
          </a:p>
        </p:txBody>
      </p:sp>
      <p:sp>
        <p:nvSpPr>
          <p:cNvPr id="5" name="Slide Number Placeholder 4"/>
          <p:cNvSpPr>
            <a:spLocks noGrp="1"/>
          </p:cNvSpPr>
          <p:nvPr>
            <p:ph type="sldNum" sz="quarter" idx="12"/>
          </p:nvPr>
        </p:nvSpPr>
        <p:spPr/>
        <p:txBody>
          <a:bodyPr/>
          <a:lstStyle/>
          <a:p>
            <a:fld id="{5700ACD8-7F31-4619-B414-90FB7B2694B1}" type="slidenum">
              <a:rPr lang="en-GB" smtClean="0"/>
              <a:t>‹#›</a:t>
            </a:fld>
            <a:endParaRPr lang="en-GB"/>
          </a:p>
        </p:txBody>
      </p:sp>
    </p:spTree>
    <p:extLst>
      <p:ext uri="{BB962C8B-B14F-4D97-AF65-F5344CB8AC3E}">
        <p14:creationId xmlns:p14="http://schemas.microsoft.com/office/powerpoint/2010/main" val="32398859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GB"/>
          </a:p>
        </p:txBody>
      </p:sp>
      <p:sp>
        <p:nvSpPr>
          <p:cNvPr id="3" name="Footer Placeholder 2"/>
          <p:cNvSpPr>
            <a:spLocks noGrp="1"/>
          </p:cNvSpPr>
          <p:nvPr>
            <p:ph type="ftr" sz="quarter" idx="11"/>
          </p:nvPr>
        </p:nvSpPr>
        <p:spPr/>
        <p:txBody>
          <a:bodyPr/>
          <a:lstStyle/>
          <a:p>
            <a:r>
              <a:rPr lang="en-GB"/>
              <a:t>University of Lincoln</a:t>
            </a:r>
          </a:p>
        </p:txBody>
      </p:sp>
      <p:sp>
        <p:nvSpPr>
          <p:cNvPr id="4" name="Slide Number Placeholder 3"/>
          <p:cNvSpPr>
            <a:spLocks noGrp="1"/>
          </p:cNvSpPr>
          <p:nvPr>
            <p:ph type="sldNum" sz="quarter" idx="12"/>
          </p:nvPr>
        </p:nvSpPr>
        <p:spPr/>
        <p:txBody>
          <a:bodyPr/>
          <a:lstStyle/>
          <a:p>
            <a:fld id="{5700ACD8-7F31-4619-B414-90FB7B2694B1}" type="slidenum">
              <a:rPr lang="en-GB" smtClean="0"/>
              <a:t>‹#›</a:t>
            </a:fld>
            <a:endParaRPr lang="en-GB"/>
          </a:p>
        </p:txBody>
      </p:sp>
    </p:spTree>
    <p:extLst>
      <p:ext uri="{BB962C8B-B14F-4D97-AF65-F5344CB8AC3E}">
        <p14:creationId xmlns:p14="http://schemas.microsoft.com/office/powerpoint/2010/main" val="30705044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GB"/>
          </a:p>
        </p:txBody>
      </p:sp>
      <p:sp>
        <p:nvSpPr>
          <p:cNvPr id="6" name="Footer Placeholder 5"/>
          <p:cNvSpPr>
            <a:spLocks noGrp="1"/>
          </p:cNvSpPr>
          <p:nvPr>
            <p:ph type="ftr" sz="quarter" idx="11"/>
          </p:nvPr>
        </p:nvSpPr>
        <p:spPr/>
        <p:txBody>
          <a:bodyPr/>
          <a:lstStyle/>
          <a:p>
            <a:r>
              <a:rPr lang="en-GB"/>
              <a:t>University of Lincoln</a:t>
            </a:r>
          </a:p>
        </p:txBody>
      </p:sp>
      <p:sp>
        <p:nvSpPr>
          <p:cNvPr id="7" name="Slide Number Placeholder 6"/>
          <p:cNvSpPr>
            <a:spLocks noGrp="1"/>
          </p:cNvSpPr>
          <p:nvPr>
            <p:ph type="sldNum" sz="quarter" idx="12"/>
          </p:nvPr>
        </p:nvSpPr>
        <p:spPr/>
        <p:txBody>
          <a:bodyPr/>
          <a:lstStyle/>
          <a:p>
            <a:fld id="{5700ACD8-7F31-4619-B414-90FB7B2694B1}" type="slidenum">
              <a:rPr lang="en-GB" smtClean="0"/>
              <a:t>‹#›</a:t>
            </a:fld>
            <a:endParaRPr lang="en-GB"/>
          </a:p>
        </p:txBody>
      </p:sp>
    </p:spTree>
    <p:extLst>
      <p:ext uri="{BB962C8B-B14F-4D97-AF65-F5344CB8AC3E}">
        <p14:creationId xmlns:p14="http://schemas.microsoft.com/office/powerpoint/2010/main" val="2846202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GB"/>
          </a:p>
        </p:txBody>
      </p:sp>
      <p:sp>
        <p:nvSpPr>
          <p:cNvPr id="6" name="Footer Placeholder 5"/>
          <p:cNvSpPr>
            <a:spLocks noGrp="1"/>
          </p:cNvSpPr>
          <p:nvPr>
            <p:ph type="ftr" sz="quarter" idx="11"/>
          </p:nvPr>
        </p:nvSpPr>
        <p:spPr/>
        <p:txBody>
          <a:bodyPr/>
          <a:lstStyle/>
          <a:p>
            <a:r>
              <a:rPr lang="en-GB"/>
              <a:t>University of Lincoln</a:t>
            </a:r>
          </a:p>
        </p:txBody>
      </p:sp>
      <p:sp>
        <p:nvSpPr>
          <p:cNvPr id="7" name="Slide Number Placeholder 6"/>
          <p:cNvSpPr>
            <a:spLocks noGrp="1"/>
          </p:cNvSpPr>
          <p:nvPr>
            <p:ph type="sldNum" sz="quarter" idx="12"/>
          </p:nvPr>
        </p:nvSpPr>
        <p:spPr/>
        <p:txBody>
          <a:bodyPr/>
          <a:lstStyle/>
          <a:p>
            <a:fld id="{5700ACD8-7F31-4619-B414-90FB7B2694B1}" type="slidenum">
              <a:rPr lang="en-GB" smtClean="0"/>
              <a:t>‹#›</a:t>
            </a:fld>
            <a:endParaRPr lang="en-GB"/>
          </a:p>
        </p:txBody>
      </p:sp>
    </p:spTree>
    <p:extLst>
      <p:ext uri="{BB962C8B-B14F-4D97-AF65-F5344CB8AC3E}">
        <p14:creationId xmlns:p14="http://schemas.microsoft.com/office/powerpoint/2010/main" val="1588439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GB"/>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a:t>University of Lincoln</a:t>
            </a: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00ACD8-7F31-4619-B414-90FB7B2694B1}" type="slidenum">
              <a:rPr lang="en-GB" smtClean="0"/>
              <a:t>‹#›</a:t>
            </a:fld>
            <a:endParaRPr lang="en-GB"/>
          </a:p>
        </p:txBody>
      </p:sp>
    </p:spTree>
    <p:extLst>
      <p:ext uri="{BB962C8B-B14F-4D97-AF65-F5344CB8AC3E}">
        <p14:creationId xmlns:p14="http://schemas.microsoft.com/office/powerpoint/2010/main" val="114610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46305" y="3236457"/>
            <a:ext cx="9144000" cy="2387600"/>
          </a:xfrm>
        </p:spPr>
        <p:txBody>
          <a:bodyPr>
            <a:normAutofit fontScale="90000"/>
          </a:bodyPr>
          <a:lstStyle/>
          <a:p>
            <a:r>
              <a:rPr lang="en-GB" sz="6700" dirty="0"/>
              <a:t>Professional Skills</a:t>
            </a:r>
            <a:br>
              <a:rPr lang="en-GB" sz="6700" dirty="0"/>
            </a:br>
            <a:br>
              <a:rPr lang="en-GB" sz="6700" dirty="0"/>
            </a:br>
            <a:r>
              <a:rPr lang="en-GB" sz="6700" dirty="0"/>
              <a:t>by</a:t>
            </a:r>
            <a:br>
              <a:rPr lang="en-GB" sz="6700" dirty="0"/>
            </a:br>
            <a:br>
              <a:rPr lang="en-GB" sz="6700" dirty="0"/>
            </a:br>
            <a:r>
              <a:rPr lang="en-GB" sz="6700" dirty="0"/>
              <a:t>Marco Pinna</a:t>
            </a:r>
            <a:br>
              <a:rPr lang="en-GB" sz="6700" dirty="0"/>
            </a:br>
            <a:r>
              <a:rPr lang="en-GB" sz="7200" dirty="0"/>
              <a:t> </a:t>
            </a:r>
            <a:br>
              <a:rPr lang="en-GB" sz="7200" dirty="0"/>
            </a:br>
            <a:r>
              <a:rPr lang="en-GB" sz="4000" dirty="0"/>
              <a:t>University of Lincoln </a:t>
            </a:r>
          </a:p>
        </p:txBody>
      </p:sp>
      <p:sp>
        <p:nvSpPr>
          <p:cNvPr id="3" name="Footer Placeholder 2"/>
          <p:cNvSpPr>
            <a:spLocks noGrp="1"/>
          </p:cNvSpPr>
          <p:nvPr>
            <p:ph type="ftr" sz="quarter" idx="11"/>
          </p:nvPr>
        </p:nvSpPr>
        <p:spPr/>
        <p:txBody>
          <a:bodyPr/>
          <a:lstStyle/>
          <a:p>
            <a:r>
              <a:rPr lang="en-US"/>
              <a:t>University of Lincoln</a:t>
            </a:r>
            <a:endParaRPr lang="en-US" dirty="0"/>
          </a:p>
        </p:txBody>
      </p:sp>
      <p:sp>
        <p:nvSpPr>
          <p:cNvPr id="5" name="Slide Number Placeholder 4"/>
          <p:cNvSpPr>
            <a:spLocks noGrp="1"/>
          </p:cNvSpPr>
          <p:nvPr>
            <p:ph type="sldNum" sz="quarter" idx="12"/>
          </p:nvPr>
        </p:nvSpPr>
        <p:spPr/>
        <p:txBody>
          <a:bodyPr/>
          <a:lstStyle/>
          <a:p>
            <a:fld id="{0300AFDA-6235-41B4-A9ED-2DB4894271DE}" type="slidenum">
              <a:rPr lang="en-US" smtClean="0"/>
              <a:pPr/>
              <a:t>1</a:t>
            </a:fld>
            <a:endParaRPr lang="en-US" dirty="0"/>
          </a:p>
        </p:txBody>
      </p:sp>
    </p:spTree>
    <p:extLst>
      <p:ext uri="{BB962C8B-B14F-4D97-AF65-F5344CB8AC3E}">
        <p14:creationId xmlns:p14="http://schemas.microsoft.com/office/powerpoint/2010/main" val="4070360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FBF5A-3A0D-4B0F-8D10-89B5DEFC355E}"/>
              </a:ext>
            </a:extLst>
          </p:cNvPr>
          <p:cNvSpPr>
            <a:spLocks noGrp="1"/>
          </p:cNvSpPr>
          <p:nvPr>
            <p:ph type="title"/>
          </p:nvPr>
        </p:nvSpPr>
        <p:spPr>
          <a:xfrm>
            <a:off x="3876987" y="2618647"/>
            <a:ext cx="1390025" cy="1325563"/>
          </a:xfrm>
        </p:spPr>
        <p:txBody>
          <a:bodyPr/>
          <a:lstStyle/>
          <a:p>
            <a:r>
              <a:rPr lang="en-GB" b="1" dirty="0"/>
              <a:t>END</a:t>
            </a:r>
          </a:p>
        </p:txBody>
      </p:sp>
      <p:sp>
        <p:nvSpPr>
          <p:cNvPr id="5" name="Footer Placeholder 4">
            <a:extLst>
              <a:ext uri="{FF2B5EF4-FFF2-40B4-BE49-F238E27FC236}">
                <a16:creationId xmlns:a16="http://schemas.microsoft.com/office/drawing/2014/main" id="{57AFEF40-F285-4CE9-B5F2-489AC1A1A4BD}"/>
              </a:ext>
            </a:extLst>
          </p:cNvPr>
          <p:cNvSpPr>
            <a:spLocks noGrp="1"/>
          </p:cNvSpPr>
          <p:nvPr>
            <p:ph type="ftr" sz="quarter" idx="11"/>
          </p:nvPr>
        </p:nvSpPr>
        <p:spPr/>
        <p:txBody>
          <a:bodyPr/>
          <a:lstStyle/>
          <a:p>
            <a:r>
              <a:rPr lang="en-GB"/>
              <a:t>University of Lincoln</a:t>
            </a:r>
          </a:p>
        </p:txBody>
      </p:sp>
      <p:sp>
        <p:nvSpPr>
          <p:cNvPr id="6" name="Slide Number Placeholder 5">
            <a:extLst>
              <a:ext uri="{FF2B5EF4-FFF2-40B4-BE49-F238E27FC236}">
                <a16:creationId xmlns:a16="http://schemas.microsoft.com/office/drawing/2014/main" id="{63CA4A97-92AD-4B41-B3D3-621768819A8A}"/>
              </a:ext>
            </a:extLst>
          </p:cNvPr>
          <p:cNvSpPr>
            <a:spLocks noGrp="1"/>
          </p:cNvSpPr>
          <p:nvPr>
            <p:ph type="sldNum" sz="quarter" idx="12"/>
          </p:nvPr>
        </p:nvSpPr>
        <p:spPr/>
        <p:txBody>
          <a:bodyPr/>
          <a:lstStyle/>
          <a:p>
            <a:fld id="{5700ACD8-7F31-4619-B414-90FB7B2694B1}" type="slidenum">
              <a:rPr lang="en-GB" smtClean="0"/>
              <a:t>10</a:t>
            </a:fld>
            <a:endParaRPr lang="en-GB"/>
          </a:p>
        </p:txBody>
      </p:sp>
    </p:spTree>
    <p:extLst>
      <p:ext uri="{BB962C8B-B14F-4D97-AF65-F5344CB8AC3E}">
        <p14:creationId xmlns:p14="http://schemas.microsoft.com/office/powerpoint/2010/main" val="35168602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79736" y="336430"/>
            <a:ext cx="1816523" cy="769441"/>
          </a:xfrm>
          <a:prstGeom prst="rect">
            <a:avLst/>
          </a:prstGeom>
          <a:noFill/>
        </p:spPr>
        <p:txBody>
          <a:bodyPr wrap="none" rtlCol="0">
            <a:spAutoFit/>
          </a:bodyPr>
          <a:lstStyle/>
          <a:p>
            <a:pPr algn="ctr"/>
            <a:r>
              <a:rPr lang="en-GB" sz="4400" dirty="0">
                <a:latin typeface="Arial" panose="020B0604020202020204" pitchFamily="34" charset="0"/>
                <a:cs typeface="Arial" panose="020B0604020202020204" pitchFamily="34" charset="0"/>
              </a:rPr>
              <a:t>Poster</a:t>
            </a:r>
          </a:p>
        </p:txBody>
      </p:sp>
      <p:sp>
        <p:nvSpPr>
          <p:cNvPr id="7" name="TextBox 6"/>
          <p:cNvSpPr txBox="1"/>
          <p:nvPr/>
        </p:nvSpPr>
        <p:spPr>
          <a:xfrm>
            <a:off x="379563" y="1224951"/>
            <a:ext cx="8566029" cy="3693319"/>
          </a:xfrm>
          <a:prstGeom prst="rect">
            <a:avLst/>
          </a:prstGeom>
          <a:noFill/>
        </p:spPr>
        <p:txBody>
          <a:bodyPr wrap="square" rtlCol="0">
            <a:spAutoFit/>
          </a:bodyPr>
          <a:lstStyle/>
          <a:p>
            <a:pPr marL="285750" indent="-285750" algn="just">
              <a:buFont typeface="Arial" panose="020B0604020202020204" pitchFamily="34" charset="0"/>
              <a:buChar char="•"/>
            </a:pPr>
            <a:r>
              <a:rPr lang="en-GB" dirty="0">
                <a:cs typeface="Arial" panose="020B0604020202020204" pitchFamily="34" charset="0"/>
              </a:rPr>
              <a:t>What is the purpose of your poster - to report findings, present an argument, convince an audience or promote a product?</a:t>
            </a:r>
          </a:p>
          <a:p>
            <a:pPr marL="285750" indent="-285750" algn="just">
              <a:buFont typeface="Arial" panose="020B0604020202020204" pitchFamily="34" charset="0"/>
              <a:buChar char="•"/>
            </a:pPr>
            <a:endParaRPr lang="en-GB" dirty="0">
              <a:cs typeface="Arial" panose="020B0604020202020204" pitchFamily="34" charset="0"/>
            </a:endParaRPr>
          </a:p>
          <a:p>
            <a:pPr marL="285750" indent="-285750" algn="just">
              <a:buFont typeface="Arial" panose="020B0604020202020204" pitchFamily="34" charset="0"/>
              <a:buChar char="•"/>
            </a:pPr>
            <a:r>
              <a:rPr lang="en-GB" dirty="0">
                <a:cs typeface="Arial" panose="020B0604020202020204" pitchFamily="34" charset="0"/>
              </a:rPr>
              <a:t>Who will be looking at your poster - a specialist audience, the general public, other students?</a:t>
            </a:r>
          </a:p>
          <a:p>
            <a:pPr marL="285750" indent="-285750" algn="just">
              <a:buFont typeface="Arial" panose="020B0604020202020204" pitchFamily="34" charset="0"/>
              <a:buChar char="•"/>
            </a:pPr>
            <a:endParaRPr lang="en-GB" dirty="0">
              <a:cs typeface="Arial" panose="020B0604020202020204" pitchFamily="34" charset="0"/>
            </a:endParaRPr>
          </a:p>
          <a:p>
            <a:pPr marL="285750" indent="-285750" algn="just">
              <a:buFont typeface="Arial" panose="020B0604020202020204" pitchFamily="34" charset="0"/>
              <a:buChar char="•"/>
            </a:pPr>
            <a:r>
              <a:rPr lang="en-GB" dirty="0">
                <a:cs typeface="Arial" panose="020B0604020202020204" pitchFamily="34" charset="0"/>
              </a:rPr>
              <a:t>What will your audience be looking for - detailed information or a brief summary?</a:t>
            </a:r>
          </a:p>
          <a:p>
            <a:pPr marL="285750" indent="-285750" algn="just">
              <a:buFont typeface="Arial" panose="020B0604020202020204" pitchFamily="34" charset="0"/>
              <a:buChar char="•"/>
            </a:pPr>
            <a:endParaRPr lang="en-GB" dirty="0">
              <a:cs typeface="Arial" panose="020B0604020202020204" pitchFamily="34" charset="0"/>
            </a:endParaRPr>
          </a:p>
          <a:p>
            <a:pPr marL="285750" indent="-285750" algn="just">
              <a:buFont typeface="Arial" panose="020B0604020202020204" pitchFamily="34" charset="0"/>
              <a:buChar char="•"/>
            </a:pPr>
            <a:r>
              <a:rPr lang="en-GB" dirty="0">
                <a:cs typeface="Arial" panose="020B0604020202020204" pitchFamily="34" charset="0"/>
              </a:rPr>
              <a:t>Where will your poster be displayed - in a busy conference hall or in your department?</a:t>
            </a:r>
          </a:p>
          <a:p>
            <a:pPr marL="285750" indent="-285750" algn="just">
              <a:buFont typeface="Arial" panose="020B0604020202020204" pitchFamily="34" charset="0"/>
              <a:buChar char="•"/>
            </a:pPr>
            <a:endParaRPr lang="en-GB" dirty="0">
              <a:cs typeface="Arial" panose="020B0604020202020204" pitchFamily="34" charset="0"/>
            </a:endParaRPr>
          </a:p>
          <a:p>
            <a:pPr marL="285750" indent="-285750" algn="just">
              <a:buFont typeface="Arial" panose="020B0604020202020204" pitchFamily="34" charset="0"/>
              <a:buChar char="•"/>
            </a:pPr>
            <a:r>
              <a:rPr lang="en-GB" dirty="0">
                <a:cs typeface="Arial" panose="020B0604020202020204" pitchFamily="34" charset="0"/>
              </a:rPr>
              <a:t>Are there any guidelines governing the content of your poster? These might specify the nature and structure of the material to be displayed (as well as practical issues such as the size of the poster and the size and amount of text to be used).</a:t>
            </a:r>
          </a:p>
        </p:txBody>
      </p:sp>
      <p:sp>
        <p:nvSpPr>
          <p:cNvPr id="9" name="Footer Placeholder 8"/>
          <p:cNvSpPr>
            <a:spLocks noGrp="1"/>
          </p:cNvSpPr>
          <p:nvPr>
            <p:ph type="ftr" sz="quarter" idx="11"/>
          </p:nvPr>
        </p:nvSpPr>
        <p:spPr/>
        <p:txBody>
          <a:bodyPr/>
          <a:lstStyle/>
          <a:p>
            <a:r>
              <a:rPr lang="en-GB"/>
              <a:t>University of Lincoln</a:t>
            </a:r>
            <a:endParaRPr lang="en-GB" dirty="0"/>
          </a:p>
        </p:txBody>
      </p:sp>
      <p:sp>
        <p:nvSpPr>
          <p:cNvPr id="10" name="Slide Number Placeholder 9"/>
          <p:cNvSpPr>
            <a:spLocks noGrp="1"/>
          </p:cNvSpPr>
          <p:nvPr>
            <p:ph type="sldNum" sz="quarter" idx="12"/>
          </p:nvPr>
        </p:nvSpPr>
        <p:spPr/>
        <p:txBody>
          <a:bodyPr/>
          <a:lstStyle/>
          <a:p>
            <a:fld id="{5700ACD8-7F31-4619-B414-90FB7B2694B1}" type="slidenum">
              <a:rPr lang="en-GB" smtClean="0"/>
              <a:t>2</a:t>
            </a:fld>
            <a:endParaRPr lang="en-GB"/>
          </a:p>
        </p:txBody>
      </p:sp>
    </p:spTree>
    <p:extLst>
      <p:ext uri="{BB962C8B-B14F-4D97-AF65-F5344CB8AC3E}">
        <p14:creationId xmlns:p14="http://schemas.microsoft.com/office/powerpoint/2010/main" val="29722063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4784" y="4626586"/>
            <a:ext cx="7886700" cy="5710359"/>
          </a:xfrm>
        </p:spPr>
        <p:txBody>
          <a:bodyPr>
            <a:normAutofit/>
          </a:bodyPr>
          <a:lstStyle/>
          <a:p>
            <a:br>
              <a:rPr lang="en-GB" sz="2200" dirty="0"/>
            </a:br>
            <a:br>
              <a:rPr lang="en-GB" sz="2200" dirty="0"/>
            </a:br>
            <a:br>
              <a:rPr lang="en-GB" sz="2200" dirty="0"/>
            </a:br>
            <a:br>
              <a:rPr lang="en-GB" sz="2200" dirty="0"/>
            </a:br>
            <a:br>
              <a:rPr lang="en-GB" dirty="0"/>
            </a:br>
            <a:endParaRPr lang="en-GB" dirty="0"/>
          </a:p>
        </p:txBody>
      </p:sp>
      <p:sp>
        <p:nvSpPr>
          <p:cNvPr id="5" name="Footer Placeholder 4"/>
          <p:cNvSpPr>
            <a:spLocks noGrp="1"/>
          </p:cNvSpPr>
          <p:nvPr>
            <p:ph type="ftr" sz="quarter" idx="11"/>
          </p:nvPr>
        </p:nvSpPr>
        <p:spPr/>
        <p:txBody>
          <a:bodyPr/>
          <a:lstStyle/>
          <a:p>
            <a:r>
              <a:rPr lang="en-GB"/>
              <a:t>University of Lincoln</a:t>
            </a:r>
          </a:p>
        </p:txBody>
      </p:sp>
      <p:sp>
        <p:nvSpPr>
          <p:cNvPr id="6" name="Slide Number Placeholder 5"/>
          <p:cNvSpPr>
            <a:spLocks noGrp="1"/>
          </p:cNvSpPr>
          <p:nvPr>
            <p:ph type="sldNum" sz="quarter" idx="12"/>
          </p:nvPr>
        </p:nvSpPr>
        <p:spPr/>
        <p:txBody>
          <a:bodyPr/>
          <a:lstStyle/>
          <a:p>
            <a:fld id="{5700ACD8-7F31-4619-B414-90FB7B2694B1}" type="slidenum">
              <a:rPr lang="en-GB" smtClean="0"/>
              <a:t>3</a:t>
            </a:fld>
            <a:endParaRPr lang="en-GB"/>
          </a:p>
        </p:txBody>
      </p:sp>
      <p:sp>
        <p:nvSpPr>
          <p:cNvPr id="8" name="TextBox 7"/>
          <p:cNvSpPr txBox="1"/>
          <p:nvPr/>
        </p:nvSpPr>
        <p:spPr>
          <a:xfrm>
            <a:off x="2151917" y="364794"/>
            <a:ext cx="4840165" cy="584775"/>
          </a:xfrm>
          <a:prstGeom prst="rect">
            <a:avLst/>
          </a:prstGeom>
          <a:noFill/>
        </p:spPr>
        <p:txBody>
          <a:bodyPr wrap="square" rtlCol="0">
            <a:spAutoFit/>
          </a:bodyPr>
          <a:lstStyle/>
          <a:p>
            <a:r>
              <a:rPr lang="en-GB" sz="3200" b="1" dirty="0"/>
              <a:t>Presentation of your text</a:t>
            </a:r>
            <a:endParaRPr lang="en-GB" sz="3200" dirty="0"/>
          </a:p>
        </p:txBody>
      </p:sp>
      <p:sp>
        <p:nvSpPr>
          <p:cNvPr id="9" name="TextBox 8"/>
          <p:cNvSpPr txBox="1"/>
          <p:nvPr/>
        </p:nvSpPr>
        <p:spPr>
          <a:xfrm>
            <a:off x="2034319" y="866978"/>
            <a:ext cx="5452331" cy="461665"/>
          </a:xfrm>
          <a:prstGeom prst="rect">
            <a:avLst/>
          </a:prstGeom>
          <a:noFill/>
        </p:spPr>
        <p:txBody>
          <a:bodyPr wrap="square" rtlCol="0">
            <a:spAutoFit/>
          </a:bodyPr>
          <a:lstStyle/>
          <a:p>
            <a:r>
              <a:rPr lang="en-GB" sz="2400" dirty="0"/>
              <a:t>There are five main variables to consider</a:t>
            </a:r>
          </a:p>
        </p:txBody>
      </p:sp>
      <p:sp>
        <p:nvSpPr>
          <p:cNvPr id="10" name="TextBox 9"/>
          <p:cNvSpPr txBox="1"/>
          <p:nvPr/>
        </p:nvSpPr>
        <p:spPr>
          <a:xfrm>
            <a:off x="689645" y="1444988"/>
            <a:ext cx="8141677" cy="5078313"/>
          </a:xfrm>
          <a:prstGeom prst="rect">
            <a:avLst/>
          </a:prstGeom>
          <a:noFill/>
        </p:spPr>
        <p:txBody>
          <a:bodyPr wrap="square" rtlCol="0">
            <a:spAutoFit/>
          </a:bodyPr>
          <a:lstStyle/>
          <a:p>
            <a:pPr marL="285750" indent="-285750" algn="just">
              <a:buFont typeface="Arial" panose="020B0604020202020204" pitchFamily="34" charset="0"/>
              <a:buChar char="•"/>
            </a:pPr>
            <a:r>
              <a:rPr lang="en-GB" b="1" dirty="0"/>
              <a:t>Font</a:t>
            </a:r>
            <a:r>
              <a:rPr lang="en-GB" dirty="0"/>
              <a:t> - </a:t>
            </a:r>
            <a:r>
              <a:rPr lang="en-GB" b="1" dirty="0"/>
              <a:t>Type size</a:t>
            </a:r>
            <a:r>
              <a:rPr lang="en-GB" dirty="0"/>
              <a:t> - remember that your poster will be read by someone standing at about a metre away so the text will need to be legible at a distance. Use large type sizes; the following examples are at 24 point and 36 point and can be clearly read at a distance. </a:t>
            </a:r>
          </a:p>
          <a:p>
            <a:pPr marL="285750" indent="-285750" algn="just">
              <a:buFont typeface="Arial" panose="020B0604020202020204" pitchFamily="34" charset="0"/>
              <a:buChar char="•"/>
            </a:pPr>
            <a:r>
              <a:rPr lang="en-GB" b="1" dirty="0"/>
              <a:t>Line spacing or 'leading’</a:t>
            </a:r>
            <a:r>
              <a:rPr lang="en-GB" dirty="0"/>
              <a:t> - using one and a half or double spacing between lines of text greatly increases the legibility of your poster design.</a:t>
            </a:r>
          </a:p>
          <a:p>
            <a:pPr marL="285750" indent="-285750" algn="just">
              <a:buFont typeface="Arial" panose="020B0604020202020204" pitchFamily="34" charset="0"/>
              <a:buChar char="•"/>
            </a:pPr>
            <a:r>
              <a:rPr lang="en-GB" b="1" dirty="0"/>
              <a:t>Font</a:t>
            </a:r>
            <a:r>
              <a:rPr lang="en-GB" dirty="0"/>
              <a:t> - </a:t>
            </a:r>
            <a:r>
              <a:rPr lang="en-GB" b="1" dirty="0"/>
              <a:t>Type size</a:t>
            </a:r>
            <a:r>
              <a:rPr lang="en-GB" dirty="0"/>
              <a:t> - remember that your poster will be read by someone standing at about a metre away so the text will need to be legible at a distance. Use large type sizes; the following examples are at 24 point and 36 point and can be clearly read at a distance.</a:t>
            </a:r>
          </a:p>
          <a:p>
            <a:pPr marL="285750" indent="-285750" algn="just">
              <a:buFont typeface="Arial" panose="020B0604020202020204" pitchFamily="34" charset="0"/>
              <a:buChar char="•"/>
            </a:pPr>
            <a:r>
              <a:rPr lang="en-GB" b="1" dirty="0"/>
              <a:t>Alignment</a:t>
            </a:r>
            <a:r>
              <a:rPr lang="en-GB" dirty="0"/>
              <a:t> - </a:t>
            </a:r>
            <a:r>
              <a:rPr lang="en-GB" b="1" dirty="0"/>
              <a:t>Diagrams - </a:t>
            </a:r>
            <a:r>
              <a:rPr lang="en-GB" dirty="0"/>
              <a:t>Displaying information on a poster gives you an opportunity to represent your data in an interesting and eye-catching way. Think about how your display can be enhanced through the use of illustrations, table charts or photographs.</a:t>
            </a:r>
          </a:p>
          <a:p>
            <a:pPr algn="just"/>
            <a:r>
              <a:rPr lang="en-GB" dirty="0"/>
              <a:t> </a:t>
            </a:r>
            <a:br>
              <a:rPr lang="en-GB" dirty="0"/>
            </a:br>
            <a:br>
              <a:rPr lang="en-GB" dirty="0"/>
            </a:br>
            <a:br>
              <a:rPr lang="en-GB" dirty="0"/>
            </a:br>
            <a:endParaRPr lang="en-GB" dirty="0"/>
          </a:p>
        </p:txBody>
      </p:sp>
    </p:spTree>
    <p:extLst>
      <p:ext uri="{BB962C8B-B14F-4D97-AF65-F5344CB8AC3E}">
        <p14:creationId xmlns:p14="http://schemas.microsoft.com/office/powerpoint/2010/main" val="7231832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GB"/>
              <a:t>University of Lincoln</a:t>
            </a:r>
          </a:p>
        </p:txBody>
      </p:sp>
      <p:sp>
        <p:nvSpPr>
          <p:cNvPr id="6" name="Slide Number Placeholder 5"/>
          <p:cNvSpPr>
            <a:spLocks noGrp="1"/>
          </p:cNvSpPr>
          <p:nvPr>
            <p:ph type="sldNum" sz="quarter" idx="12"/>
          </p:nvPr>
        </p:nvSpPr>
        <p:spPr/>
        <p:txBody>
          <a:bodyPr/>
          <a:lstStyle/>
          <a:p>
            <a:fld id="{5700ACD8-7F31-4619-B414-90FB7B2694B1}" type="slidenum">
              <a:rPr lang="en-GB" smtClean="0"/>
              <a:t>4</a:t>
            </a:fld>
            <a:endParaRPr lang="en-GB"/>
          </a:p>
        </p:txBody>
      </p:sp>
      <p:sp>
        <p:nvSpPr>
          <p:cNvPr id="7" name="Rectangle 6"/>
          <p:cNvSpPr/>
          <p:nvPr/>
        </p:nvSpPr>
        <p:spPr>
          <a:xfrm>
            <a:off x="628650" y="221752"/>
            <a:ext cx="8144414" cy="1477328"/>
          </a:xfrm>
          <a:prstGeom prst="rect">
            <a:avLst/>
          </a:prstGeom>
        </p:spPr>
        <p:txBody>
          <a:bodyPr wrap="square">
            <a:spAutoFit/>
          </a:bodyPr>
          <a:lstStyle/>
          <a:p>
            <a:pPr algn="ctr"/>
            <a:r>
              <a:rPr lang="en-GB" b="1" i="0" dirty="0">
                <a:solidFill>
                  <a:srgbClr val="444444"/>
                </a:solidFill>
                <a:effectLst/>
                <a:latin typeface="Arial" panose="020B0604020202020204" pitchFamily="34" charset="0"/>
              </a:rPr>
              <a:t>Structure</a:t>
            </a:r>
          </a:p>
          <a:p>
            <a:r>
              <a:rPr lang="en-GB" b="0" i="0" dirty="0">
                <a:solidFill>
                  <a:srgbClr val="333333"/>
                </a:solidFill>
                <a:effectLst/>
                <a:latin typeface="Arial" panose="020B0604020202020204" pitchFamily="34" charset="0"/>
              </a:rPr>
              <a:t>Your overall structure should be clear and logical so that the viewer’s eye naturally follows the flow of information in your display. To help establish a clear sequence of information, think about planning your poster on a grid system.</a:t>
            </a:r>
          </a:p>
        </p:txBody>
      </p:sp>
      <p:sp>
        <p:nvSpPr>
          <p:cNvPr id="13" name="Freeform 12"/>
          <p:cNvSpPr/>
          <p:nvPr/>
        </p:nvSpPr>
        <p:spPr>
          <a:xfrm>
            <a:off x="584389" y="1992702"/>
            <a:ext cx="6980977" cy="4114867"/>
          </a:xfrm>
          <a:custGeom>
            <a:avLst/>
            <a:gdLst>
              <a:gd name="connsiteX0" fmla="*/ 122977 w 6980977"/>
              <a:gd name="connsiteY0" fmla="*/ 0 h 4114867"/>
              <a:gd name="connsiteX1" fmla="*/ 140230 w 6980977"/>
              <a:gd name="connsiteY1" fmla="*/ 4088921 h 4114867"/>
              <a:gd name="connsiteX2" fmla="*/ 1537709 w 6980977"/>
              <a:gd name="connsiteY2" fmla="*/ 146649 h 4114867"/>
              <a:gd name="connsiteX3" fmla="*/ 2400351 w 6980977"/>
              <a:gd name="connsiteY3" fmla="*/ 4114800 h 4114867"/>
              <a:gd name="connsiteX4" fmla="*/ 3349256 w 6980977"/>
              <a:gd name="connsiteY4" fmla="*/ 258792 h 4114867"/>
              <a:gd name="connsiteX5" fmla="*/ 4160139 w 6980977"/>
              <a:gd name="connsiteY5" fmla="*/ 4080294 h 4114867"/>
              <a:gd name="connsiteX6" fmla="*/ 5031407 w 6980977"/>
              <a:gd name="connsiteY6" fmla="*/ 267419 h 4114867"/>
              <a:gd name="connsiteX7" fmla="*/ 5833664 w 6980977"/>
              <a:gd name="connsiteY7" fmla="*/ 4028536 h 4114867"/>
              <a:gd name="connsiteX8" fmla="*/ 6687679 w 6980977"/>
              <a:gd name="connsiteY8" fmla="*/ 250166 h 4114867"/>
              <a:gd name="connsiteX9" fmla="*/ 6980977 w 6980977"/>
              <a:gd name="connsiteY9" fmla="*/ 4028536 h 4114867"/>
              <a:gd name="connsiteX10" fmla="*/ 6980977 w 6980977"/>
              <a:gd name="connsiteY10" fmla="*/ 4028536 h 4114867"/>
              <a:gd name="connsiteX11" fmla="*/ 6980977 w 6980977"/>
              <a:gd name="connsiteY11" fmla="*/ 4028536 h 4114867"/>
              <a:gd name="connsiteX12" fmla="*/ 6980977 w 6980977"/>
              <a:gd name="connsiteY12" fmla="*/ 4028536 h 4114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980977" h="4114867">
                <a:moveTo>
                  <a:pt x="122977" y="0"/>
                </a:moveTo>
                <a:cubicBezTo>
                  <a:pt x="13709" y="2032240"/>
                  <a:pt x="-95559" y="4064480"/>
                  <a:pt x="140230" y="4088921"/>
                </a:cubicBezTo>
                <a:cubicBezTo>
                  <a:pt x="376019" y="4113363"/>
                  <a:pt x="1161022" y="142336"/>
                  <a:pt x="1537709" y="146649"/>
                </a:cubicBezTo>
                <a:cubicBezTo>
                  <a:pt x="1914396" y="150962"/>
                  <a:pt x="2098427" y="4096110"/>
                  <a:pt x="2400351" y="4114800"/>
                </a:cubicBezTo>
                <a:cubicBezTo>
                  <a:pt x="2702275" y="4133490"/>
                  <a:pt x="3055958" y="264543"/>
                  <a:pt x="3349256" y="258792"/>
                </a:cubicBezTo>
                <a:cubicBezTo>
                  <a:pt x="3642554" y="253041"/>
                  <a:pt x="3879781" y="4078856"/>
                  <a:pt x="4160139" y="4080294"/>
                </a:cubicBezTo>
                <a:cubicBezTo>
                  <a:pt x="4440497" y="4081732"/>
                  <a:pt x="4752486" y="276045"/>
                  <a:pt x="5031407" y="267419"/>
                </a:cubicBezTo>
                <a:cubicBezTo>
                  <a:pt x="5310328" y="258793"/>
                  <a:pt x="5557619" y="4031412"/>
                  <a:pt x="5833664" y="4028536"/>
                </a:cubicBezTo>
                <a:cubicBezTo>
                  <a:pt x="6109709" y="4025660"/>
                  <a:pt x="6496460" y="250166"/>
                  <a:pt x="6687679" y="250166"/>
                </a:cubicBezTo>
                <a:cubicBezTo>
                  <a:pt x="6878898" y="250166"/>
                  <a:pt x="6980977" y="4028536"/>
                  <a:pt x="6980977" y="4028536"/>
                </a:cubicBezTo>
                <a:lnTo>
                  <a:pt x="6980977" y="4028536"/>
                </a:lnTo>
                <a:lnTo>
                  <a:pt x="6980977" y="4028536"/>
                </a:lnTo>
                <a:lnTo>
                  <a:pt x="6980977" y="4028536"/>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Freeform 13"/>
          <p:cNvSpPr/>
          <p:nvPr/>
        </p:nvSpPr>
        <p:spPr>
          <a:xfrm>
            <a:off x="664234" y="2018581"/>
            <a:ext cx="7203057" cy="3864634"/>
          </a:xfrm>
          <a:custGeom>
            <a:avLst/>
            <a:gdLst>
              <a:gd name="connsiteX0" fmla="*/ 34506 w 7203057"/>
              <a:gd name="connsiteY0" fmla="*/ 0 h 3864634"/>
              <a:gd name="connsiteX1" fmla="*/ 7203057 w 7203057"/>
              <a:gd name="connsiteY1" fmla="*/ 34506 h 3864634"/>
              <a:gd name="connsiteX2" fmla="*/ 17253 w 7203057"/>
              <a:gd name="connsiteY2" fmla="*/ 810883 h 3864634"/>
              <a:gd name="connsiteX3" fmla="*/ 7134045 w 7203057"/>
              <a:gd name="connsiteY3" fmla="*/ 1095555 h 3864634"/>
              <a:gd name="connsiteX4" fmla="*/ 94891 w 7203057"/>
              <a:gd name="connsiteY4" fmla="*/ 1889185 h 3864634"/>
              <a:gd name="connsiteX5" fmla="*/ 7108166 w 7203057"/>
              <a:gd name="connsiteY5" fmla="*/ 2329132 h 3864634"/>
              <a:gd name="connsiteX6" fmla="*/ 181155 w 7203057"/>
              <a:gd name="connsiteY6" fmla="*/ 2898476 h 3864634"/>
              <a:gd name="connsiteX7" fmla="*/ 7021902 w 7203057"/>
              <a:gd name="connsiteY7" fmla="*/ 3303917 h 3864634"/>
              <a:gd name="connsiteX8" fmla="*/ 0 w 7203057"/>
              <a:gd name="connsiteY8" fmla="*/ 3864634 h 3864634"/>
              <a:gd name="connsiteX9" fmla="*/ 0 w 7203057"/>
              <a:gd name="connsiteY9" fmla="*/ 3864634 h 3864634"/>
              <a:gd name="connsiteX10" fmla="*/ 0 w 7203057"/>
              <a:gd name="connsiteY10" fmla="*/ 3864634 h 3864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03057" h="3864634">
                <a:moveTo>
                  <a:pt x="34506" y="0"/>
                </a:moveTo>
                <a:lnTo>
                  <a:pt x="7203057" y="34506"/>
                </a:lnTo>
                <a:cubicBezTo>
                  <a:pt x="7200182" y="169653"/>
                  <a:pt x="28755" y="634042"/>
                  <a:pt x="17253" y="810883"/>
                </a:cubicBezTo>
                <a:cubicBezTo>
                  <a:pt x="5751" y="987724"/>
                  <a:pt x="7121105" y="915838"/>
                  <a:pt x="7134045" y="1095555"/>
                </a:cubicBezTo>
                <a:cubicBezTo>
                  <a:pt x="7146985" y="1275272"/>
                  <a:pt x="99204" y="1683589"/>
                  <a:pt x="94891" y="1889185"/>
                </a:cubicBezTo>
                <a:cubicBezTo>
                  <a:pt x="90578" y="2094781"/>
                  <a:pt x="7093789" y="2160917"/>
                  <a:pt x="7108166" y="2329132"/>
                </a:cubicBezTo>
                <a:cubicBezTo>
                  <a:pt x="7122543" y="2497347"/>
                  <a:pt x="195532" y="2736012"/>
                  <a:pt x="181155" y="2898476"/>
                </a:cubicBezTo>
                <a:cubicBezTo>
                  <a:pt x="166778" y="3060940"/>
                  <a:pt x="7052094" y="3142891"/>
                  <a:pt x="7021902" y="3303917"/>
                </a:cubicBezTo>
                <a:cubicBezTo>
                  <a:pt x="6991710" y="3464943"/>
                  <a:pt x="0" y="3864634"/>
                  <a:pt x="0" y="3864634"/>
                </a:cubicBezTo>
                <a:lnTo>
                  <a:pt x="0" y="3864634"/>
                </a:lnTo>
                <a:lnTo>
                  <a:pt x="0" y="3864634"/>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12436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13"/>
                                        </p:tgtEl>
                                        <p:attrNameLst>
                                          <p:attrName>ppt_x</p:attrName>
                                        </p:attrNameLst>
                                      </p:cBhvr>
                                      <p:tavLst>
                                        <p:tav tm="0">
                                          <p:val>
                                            <p:strVal val="ppt_x"/>
                                          </p:val>
                                        </p:tav>
                                        <p:tav tm="100000">
                                          <p:val>
                                            <p:strVal val="ppt_x"/>
                                          </p:val>
                                        </p:tav>
                                      </p:tavLst>
                                    </p:anim>
                                    <p:anim calcmode="lin" valueType="num">
                                      <p:cBhvr additive="base">
                                        <p:cTn id="7" dur="500"/>
                                        <p:tgtEl>
                                          <p:spTgt spid="13"/>
                                        </p:tgtEl>
                                        <p:attrNameLst>
                                          <p:attrName>ppt_y</p:attrName>
                                        </p:attrNameLst>
                                      </p:cBhvr>
                                      <p:tavLst>
                                        <p:tav tm="0">
                                          <p:val>
                                            <p:strVal val="ppt_y"/>
                                          </p:val>
                                        </p:tav>
                                        <p:tav tm="100000">
                                          <p:val>
                                            <p:strVal val="1+ppt_h/2"/>
                                          </p:val>
                                        </p:tav>
                                      </p:tavLst>
                                    </p:anim>
                                    <p:set>
                                      <p:cBhvr>
                                        <p:cTn id="8" dur="1" fill="hold">
                                          <p:stCondLst>
                                            <p:cond delay="499"/>
                                          </p:stCondLst>
                                        </p:cTn>
                                        <p:tgtEl>
                                          <p:spTgt spid="13"/>
                                        </p:tgtEl>
                                        <p:attrNameLst>
                                          <p:attrName>style.visibility</p:attrName>
                                        </p:attrNameLst>
                                      </p:cBhvr>
                                      <p:to>
                                        <p:strVal val="hidden"/>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2907"/>
            <a:ext cx="9126854" cy="6870907"/>
          </a:xfrm>
          <a:prstGeom prst="rect">
            <a:avLst/>
          </a:prstGeom>
        </p:spPr>
      </p:pic>
      <p:sp>
        <p:nvSpPr>
          <p:cNvPr id="6" name="Footer Placeholder 5"/>
          <p:cNvSpPr>
            <a:spLocks noGrp="1"/>
          </p:cNvSpPr>
          <p:nvPr>
            <p:ph type="ftr" sz="quarter" idx="11"/>
          </p:nvPr>
        </p:nvSpPr>
        <p:spPr/>
        <p:txBody>
          <a:bodyPr/>
          <a:lstStyle/>
          <a:p>
            <a:r>
              <a:rPr lang="en-GB"/>
              <a:t>University of Lincoln</a:t>
            </a:r>
          </a:p>
        </p:txBody>
      </p:sp>
      <p:sp>
        <p:nvSpPr>
          <p:cNvPr id="7" name="Slide Number Placeholder 6"/>
          <p:cNvSpPr>
            <a:spLocks noGrp="1"/>
          </p:cNvSpPr>
          <p:nvPr>
            <p:ph type="sldNum" sz="quarter" idx="12"/>
          </p:nvPr>
        </p:nvSpPr>
        <p:spPr/>
        <p:txBody>
          <a:bodyPr/>
          <a:lstStyle/>
          <a:p>
            <a:fld id="{5700ACD8-7F31-4619-B414-90FB7B2694B1}" type="slidenum">
              <a:rPr lang="en-GB" smtClean="0"/>
              <a:t>5</a:t>
            </a:fld>
            <a:endParaRPr lang="en-GB"/>
          </a:p>
        </p:txBody>
      </p:sp>
    </p:spTree>
    <p:extLst>
      <p:ext uri="{BB962C8B-B14F-4D97-AF65-F5344CB8AC3E}">
        <p14:creationId xmlns:p14="http://schemas.microsoft.com/office/powerpoint/2010/main" val="9927392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66491" y="40743"/>
            <a:ext cx="5089584" cy="6490903"/>
          </a:xfrm>
        </p:spPr>
      </p:pic>
      <p:sp>
        <p:nvSpPr>
          <p:cNvPr id="5" name="Rectangle 4"/>
          <p:cNvSpPr/>
          <p:nvPr/>
        </p:nvSpPr>
        <p:spPr>
          <a:xfrm>
            <a:off x="2035834" y="40742"/>
            <a:ext cx="5037826" cy="46821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p:cNvSpPr/>
          <p:nvPr/>
        </p:nvSpPr>
        <p:spPr>
          <a:xfrm>
            <a:off x="1466491" y="439947"/>
            <a:ext cx="569343" cy="634473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Footer Placeholder 7"/>
          <p:cNvSpPr>
            <a:spLocks noGrp="1"/>
          </p:cNvSpPr>
          <p:nvPr>
            <p:ph type="ftr" sz="quarter" idx="11"/>
          </p:nvPr>
        </p:nvSpPr>
        <p:spPr/>
        <p:txBody>
          <a:bodyPr/>
          <a:lstStyle/>
          <a:p>
            <a:r>
              <a:rPr lang="en-GB"/>
              <a:t>University of Lincoln</a:t>
            </a:r>
          </a:p>
        </p:txBody>
      </p:sp>
      <p:sp>
        <p:nvSpPr>
          <p:cNvPr id="9" name="Slide Number Placeholder 8"/>
          <p:cNvSpPr>
            <a:spLocks noGrp="1"/>
          </p:cNvSpPr>
          <p:nvPr>
            <p:ph type="sldNum" sz="quarter" idx="12"/>
          </p:nvPr>
        </p:nvSpPr>
        <p:spPr/>
        <p:txBody>
          <a:bodyPr/>
          <a:lstStyle/>
          <a:p>
            <a:fld id="{5700ACD8-7F31-4619-B414-90FB7B2694B1}" type="slidenum">
              <a:rPr lang="en-GB" smtClean="0"/>
              <a:t>6</a:t>
            </a:fld>
            <a:endParaRPr lang="en-GB"/>
          </a:p>
        </p:txBody>
      </p:sp>
    </p:spTree>
    <p:extLst>
      <p:ext uri="{BB962C8B-B14F-4D97-AF65-F5344CB8AC3E}">
        <p14:creationId xmlns:p14="http://schemas.microsoft.com/office/powerpoint/2010/main" val="40799200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85887EC-84E2-4546-B1AC-5744593391E2}"/>
              </a:ext>
            </a:extLst>
          </p:cNvPr>
          <p:cNvSpPr>
            <a:spLocks noGrp="1"/>
          </p:cNvSpPr>
          <p:nvPr>
            <p:ph type="ftr" sz="quarter" idx="11"/>
          </p:nvPr>
        </p:nvSpPr>
        <p:spPr/>
        <p:txBody>
          <a:bodyPr/>
          <a:lstStyle/>
          <a:p>
            <a:r>
              <a:rPr lang="en-GB"/>
              <a:t>University of Lincoln</a:t>
            </a:r>
          </a:p>
        </p:txBody>
      </p:sp>
      <p:sp>
        <p:nvSpPr>
          <p:cNvPr id="5" name="Slide Number Placeholder 4">
            <a:extLst>
              <a:ext uri="{FF2B5EF4-FFF2-40B4-BE49-F238E27FC236}">
                <a16:creationId xmlns:a16="http://schemas.microsoft.com/office/drawing/2014/main" id="{FB236214-C419-4C8F-99E4-D86ED0EA7379}"/>
              </a:ext>
            </a:extLst>
          </p:cNvPr>
          <p:cNvSpPr>
            <a:spLocks noGrp="1"/>
          </p:cNvSpPr>
          <p:nvPr>
            <p:ph type="sldNum" sz="quarter" idx="12"/>
          </p:nvPr>
        </p:nvSpPr>
        <p:spPr/>
        <p:txBody>
          <a:bodyPr/>
          <a:lstStyle/>
          <a:p>
            <a:fld id="{5700ACD8-7F31-4619-B414-90FB7B2694B1}" type="slidenum">
              <a:rPr lang="en-GB" smtClean="0"/>
              <a:t>7</a:t>
            </a:fld>
            <a:endParaRPr lang="en-GB"/>
          </a:p>
        </p:txBody>
      </p:sp>
      <p:pic>
        <p:nvPicPr>
          <p:cNvPr id="7" name="Picture 6" descr="Text&#10;&#10;Description automatically generated">
            <a:extLst>
              <a:ext uri="{FF2B5EF4-FFF2-40B4-BE49-F238E27FC236}">
                <a16:creationId xmlns:a16="http://schemas.microsoft.com/office/drawing/2014/main" id="{DD0AEB56-7286-4620-B728-F696017C43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6391" y="0"/>
            <a:ext cx="4851217" cy="6858000"/>
          </a:xfrm>
          <a:prstGeom prst="rect">
            <a:avLst/>
          </a:prstGeom>
        </p:spPr>
      </p:pic>
    </p:spTree>
    <p:extLst>
      <p:ext uri="{BB962C8B-B14F-4D97-AF65-F5344CB8AC3E}">
        <p14:creationId xmlns:p14="http://schemas.microsoft.com/office/powerpoint/2010/main" val="4777033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DE6D986-A5A3-4A22-9B21-6A039B283BFB}"/>
              </a:ext>
            </a:extLst>
          </p:cNvPr>
          <p:cNvSpPr>
            <a:spLocks noGrp="1"/>
          </p:cNvSpPr>
          <p:nvPr>
            <p:ph type="ftr" sz="quarter" idx="11"/>
          </p:nvPr>
        </p:nvSpPr>
        <p:spPr/>
        <p:txBody>
          <a:bodyPr/>
          <a:lstStyle/>
          <a:p>
            <a:r>
              <a:rPr lang="en-GB"/>
              <a:t>University of Lincoln</a:t>
            </a:r>
          </a:p>
        </p:txBody>
      </p:sp>
      <p:sp>
        <p:nvSpPr>
          <p:cNvPr id="5" name="Slide Number Placeholder 4">
            <a:extLst>
              <a:ext uri="{FF2B5EF4-FFF2-40B4-BE49-F238E27FC236}">
                <a16:creationId xmlns:a16="http://schemas.microsoft.com/office/drawing/2014/main" id="{48CDE993-9198-4BA7-B0BD-6043580AE5C5}"/>
              </a:ext>
            </a:extLst>
          </p:cNvPr>
          <p:cNvSpPr>
            <a:spLocks noGrp="1"/>
          </p:cNvSpPr>
          <p:nvPr>
            <p:ph type="sldNum" sz="quarter" idx="12"/>
          </p:nvPr>
        </p:nvSpPr>
        <p:spPr/>
        <p:txBody>
          <a:bodyPr/>
          <a:lstStyle/>
          <a:p>
            <a:fld id="{5700ACD8-7F31-4619-B414-90FB7B2694B1}" type="slidenum">
              <a:rPr lang="en-GB" smtClean="0"/>
              <a:t>8</a:t>
            </a:fld>
            <a:endParaRPr lang="en-GB"/>
          </a:p>
        </p:txBody>
      </p:sp>
      <p:pic>
        <p:nvPicPr>
          <p:cNvPr id="7" name="Picture 6" descr="Diagram&#10;&#10;Description automatically generated">
            <a:extLst>
              <a:ext uri="{FF2B5EF4-FFF2-40B4-BE49-F238E27FC236}">
                <a16:creationId xmlns:a16="http://schemas.microsoft.com/office/drawing/2014/main" id="{95394D30-18DE-4B22-B879-F533847E0B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4014"/>
            <a:ext cx="9144000" cy="6469971"/>
          </a:xfrm>
          <a:prstGeom prst="rect">
            <a:avLst/>
          </a:prstGeom>
        </p:spPr>
      </p:pic>
    </p:spTree>
    <p:extLst>
      <p:ext uri="{BB962C8B-B14F-4D97-AF65-F5344CB8AC3E}">
        <p14:creationId xmlns:p14="http://schemas.microsoft.com/office/powerpoint/2010/main" val="15295525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1D82166-FC8D-41AA-8CDE-643A91D8CCF2}"/>
              </a:ext>
            </a:extLst>
          </p:cNvPr>
          <p:cNvSpPr>
            <a:spLocks noGrp="1"/>
          </p:cNvSpPr>
          <p:nvPr>
            <p:ph type="ftr" sz="quarter" idx="11"/>
          </p:nvPr>
        </p:nvSpPr>
        <p:spPr/>
        <p:txBody>
          <a:bodyPr/>
          <a:lstStyle/>
          <a:p>
            <a:r>
              <a:rPr lang="en-GB" dirty="0"/>
              <a:t>University of Lincoln</a:t>
            </a:r>
          </a:p>
        </p:txBody>
      </p:sp>
      <p:sp>
        <p:nvSpPr>
          <p:cNvPr id="5" name="Slide Number Placeholder 4">
            <a:extLst>
              <a:ext uri="{FF2B5EF4-FFF2-40B4-BE49-F238E27FC236}">
                <a16:creationId xmlns:a16="http://schemas.microsoft.com/office/drawing/2014/main" id="{04C7DBAD-9197-482C-BD9C-5D1A4D031A69}"/>
              </a:ext>
            </a:extLst>
          </p:cNvPr>
          <p:cNvSpPr>
            <a:spLocks noGrp="1"/>
          </p:cNvSpPr>
          <p:nvPr>
            <p:ph type="sldNum" sz="quarter" idx="12"/>
          </p:nvPr>
        </p:nvSpPr>
        <p:spPr/>
        <p:txBody>
          <a:bodyPr/>
          <a:lstStyle/>
          <a:p>
            <a:fld id="{5700ACD8-7F31-4619-B414-90FB7B2694B1}" type="slidenum">
              <a:rPr lang="en-GB" smtClean="0"/>
              <a:t>9</a:t>
            </a:fld>
            <a:endParaRPr lang="en-GB"/>
          </a:p>
        </p:txBody>
      </p:sp>
      <p:pic>
        <p:nvPicPr>
          <p:cNvPr id="7" name="Content Placeholder 6" descr="A picture containing text&#10;&#10;Description automatically generated">
            <a:extLst>
              <a:ext uri="{FF2B5EF4-FFF2-40B4-BE49-F238E27FC236}">
                <a16:creationId xmlns:a16="http://schemas.microsoft.com/office/drawing/2014/main" id="{2C8B7B3B-ACC3-4898-B881-B1E40498EC2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04" y="0"/>
            <a:ext cx="9148304" cy="6813149"/>
          </a:xfrm>
        </p:spPr>
      </p:pic>
    </p:spTree>
    <p:extLst>
      <p:ext uri="{BB962C8B-B14F-4D97-AF65-F5344CB8AC3E}">
        <p14:creationId xmlns:p14="http://schemas.microsoft.com/office/powerpoint/2010/main" val="261484132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118</TotalTime>
  <Words>426</Words>
  <Application>Microsoft Office PowerPoint</Application>
  <PresentationFormat>On-screen Show (4:3)</PresentationFormat>
  <Paragraphs>43</Paragraphs>
  <Slides>10</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Calibri Light</vt:lpstr>
      <vt:lpstr>Arial</vt:lpstr>
      <vt:lpstr>Calibri</vt:lpstr>
      <vt:lpstr>Office Theme</vt:lpstr>
      <vt:lpstr>Professional Skills  by  Marco Pinna   University of Lincoln </vt:lpstr>
      <vt:lpstr>PowerPoint Presentation</vt:lpstr>
      <vt:lpstr>     </vt:lpstr>
      <vt:lpstr>PowerPoint Presentation</vt:lpstr>
      <vt:lpstr>PowerPoint Presentation</vt:lpstr>
      <vt:lpstr>PowerPoint Presentation</vt:lpstr>
      <vt:lpstr>PowerPoint Presentation</vt:lpstr>
      <vt:lpstr>PowerPoint Presentation</vt:lpstr>
      <vt:lpstr>PowerPoint Presentation</vt:lpstr>
      <vt:lpstr>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Professional Skills  by  Marco Pinna   University of Lincoln</dc:title>
  <dc:creator>Marco Pinna</dc:creator>
  <cp:lastModifiedBy>Marco Pinna</cp:lastModifiedBy>
  <cp:revision>12</cp:revision>
  <dcterms:created xsi:type="dcterms:W3CDTF">2015-10-06T20:21:04Z</dcterms:created>
  <dcterms:modified xsi:type="dcterms:W3CDTF">2020-11-15T11:29:07Z</dcterms:modified>
</cp:coreProperties>
</file>