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4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7BC7C6-53C8-4DA8-89D4-4649D110D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0" cy="36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Luming Xu</dc:creator>
  <cp:lastModifiedBy>Luming Xu</cp:lastModifiedBy>
  <cp:revision>4</cp:revision>
  <dcterms:created xsi:type="dcterms:W3CDTF">2020-05-05T22:33:03Z</dcterms:created>
  <dcterms:modified xsi:type="dcterms:W3CDTF">2020-05-05T22:57:51Z</dcterms:modified>
</cp:coreProperties>
</file>