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E163-210C-49C8-BBDA-935E14F3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ABABE-6D5B-47B8-A8D2-8EB9A2A17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E2C5-5EEC-4ADC-85CA-66FC80E0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3034-E20E-4CE8-A7E5-00461F09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050B-D510-4E4B-AF61-09601366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F513-1F0D-46D9-99A7-A7132408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7E824-5195-4D5E-A182-99FE3C8B8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8C13-1262-453A-BBAE-3E2BEC34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7112-B887-4E44-9180-6A8D87E2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0E025-FBC8-4EA5-A13F-99A3D1F7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07E7E-0AB2-4F4D-96F7-F8931CF56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CE894-DE35-43C3-B9A4-C07D6D0C9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83F8-E550-4D49-9012-56CD215B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B5C3-1B11-4F73-9B2B-BC5B0DBA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5807-1504-4B7E-9780-26BAED55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F6C5-EBA3-4F2A-9DF6-B1EAD40E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3DD6-BE23-4163-A170-F56DAA6E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05A4-9902-4C20-A768-B8364677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A9AF-01D3-4510-AD88-40229B11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2DDD-F6EA-4A32-BE97-607BB51E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5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157A-3112-4C03-A47D-3B1BCAD3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664D-A991-46B8-9EEE-243130B60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CCD18-1950-4733-BD76-0CD09FED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6B68-42C9-4414-BFF0-1CD4BB91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DB26-6A3C-475E-A1E1-10AAD16A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5FE4-6E32-43F1-B055-BE18A29F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2673-DBA4-4DDD-A0AB-DA4434E59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FA773-688F-448F-B239-AFE6B9AD7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C57A-244F-40DB-A7F1-2D7BDD81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EA2DF-98CF-4305-B4BB-88E4E70D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BF60-05A5-44E8-83E2-0F527C1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103F-8490-432F-8E26-68EB13DF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BF6EE-4423-4033-A9E6-704498D39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4D788-0551-411F-866C-D86262720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D302E-0776-4AD6-BAB9-13F133207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22D9A-167D-456F-B783-E446575AE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E030F-7D36-4B5F-AD6A-3CAFEF0F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C00DD-94C3-4620-9F6A-FE4716F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8480A-E49A-4065-94BA-F088E21A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B4C0-47E8-4B15-A1B8-1D8E2B87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13EDA-BCAF-4293-8443-055BAC0A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A702F-F5DB-479B-9FFE-0A664535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B0E91-8C5B-4397-BCFA-75A11D9C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6849F-63A5-4F20-9E49-8A050A76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F4C1F-E011-47EA-9043-CAF94BD6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EA3F0-C6C7-4FF5-AE4D-D0595147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6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64AB-B0CF-4812-9E26-114810CF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6580-7B1A-4215-A39C-BF5720F0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6BCFA-D720-436A-B1C7-2EEA5BEA9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64F49-ADB8-4569-933F-2FDFCD71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01731-80D4-4B6A-91F0-50442177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4E3D9-BDD2-46A9-B850-F262D5D1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8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C4D9-52F3-4715-B036-0F5298DB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74BE8-3877-45F1-9D9C-1DF01AF2B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B7C8B-2FB7-4176-9E0C-787C2918F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AADFA-BD67-461B-AC8E-552310C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1500F-CF4A-4035-B1EA-DC1CC1D3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E804D-3A5E-49FF-B3AF-97ED17B2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8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E8C38-4A0F-4857-8CCB-791EFDEB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C4B7A-07B0-4A11-BF68-1A28DC6D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8D7F-50C5-408D-ADE2-55C6C6717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C16C-D71D-433D-9B3A-20624E4A61D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E78E-74D5-4F15-BD4A-E62C1102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15BE-085D-4FA9-A98D-8045638B0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26E5-56B4-4C8F-B15C-196F5206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3213-8E3C-48F4-A10D-9291B354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5604-1596-423D-94F1-1BAD6A22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76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r>
              <a:rPr lang="en-US" dirty="0"/>
              <a:t>Admin tool used to view and manage users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Dynamic table</a:t>
            </a:r>
          </a:p>
          <a:p>
            <a:r>
              <a:rPr lang="en-US" dirty="0"/>
              <a:t>Responsive interface</a:t>
            </a:r>
          </a:p>
          <a:p>
            <a:r>
              <a:rPr lang="en-US" dirty="0"/>
              <a:t>Delete users</a:t>
            </a:r>
          </a:p>
          <a:p>
            <a:r>
              <a:rPr lang="en-US" dirty="0"/>
              <a:t>Edit any property of the user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35536-37B0-439A-81A5-EA753A7CA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4152172"/>
            <a:ext cx="7029206" cy="2705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45673-FA2B-4A0D-BED0-26B59F12D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788" y="1839582"/>
            <a:ext cx="2219696" cy="22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7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User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Management</dc:title>
  <dc:creator>Garrett Persyn</dc:creator>
  <cp:lastModifiedBy>Garrett Persyn</cp:lastModifiedBy>
  <cp:revision>3</cp:revision>
  <dcterms:created xsi:type="dcterms:W3CDTF">2019-12-10T12:35:21Z</dcterms:created>
  <dcterms:modified xsi:type="dcterms:W3CDTF">2019-12-10T12:58:58Z</dcterms:modified>
</cp:coreProperties>
</file>