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875"/>
            <a:ext cx="85206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5B0F00"/>
                </a:solidFill>
              </a:rPr>
              <a:t>Group Management</a:t>
            </a:r>
            <a:endParaRPr sz="5000">
              <a:solidFill>
                <a:srgbClr val="5B0F00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1628"/>
            <a:ext cx="5172498" cy="28363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713300" y="3068625"/>
            <a:ext cx="2699700" cy="16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Features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Responsive interface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 new group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Search group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Group information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57" name="Google Shape;57;p13"/>
          <p:cNvSpPr txBox="1"/>
          <p:nvPr/>
        </p:nvSpPr>
        <p:spPr>
          <a:xfrm>
            <a:off x="5713300" y="1129900"/>
            <a:ext cx="2902500" cy="18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Usage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Organize users into groups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Give group members access level permissions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Manage and edit groups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