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01-8143-4C6B-9DCD-A9CFC6AEC76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8EC8-DF80-4813-9BCC-38800B91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5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01-8143-4C6B-9DCD-A9CFC6AEC76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8EC8-DF80-4813-9BCC-38800B91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7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01-8143-4C6B-9DCD-A9CFC6AEC76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8EC8-DF80-4813-9BCC-38800B91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5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01-8143-4C6B-9DCD-A9CFC6AEC76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8EC8-DF80-4813-9BCC-38800B91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01-8143-4C6B-9DCD-A9CFC6AEC76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8EC8-DF80-4813-9BCC-38800B91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01-8143-4C6B-9DCD-A9CFC6AEC76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8EC8-DF80-4813-9BCC-38800B91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01-8143-4C6B-9DCD-A9CFC6AEC76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8EC8-DF80-4813-9BCC-38800B91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2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01-8143-4C6B-9DCD-A9CFC6AEC76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8EC8-DF80-4813-9BCC-38800B91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01-8143-4C6B-9DCD-A9CFC6AEC76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8EC8-DF80-4813-9BCC-38800B91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01-8143-4C6B-9DCD-A9CFC6AEC76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8EC8-DF80-4813-9BCC-38800B91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5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01-8143-4C6B-9DCD-A9CFC6AEC76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8EC8-DF80-4813-9BCC-38800B91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8E601-8143-4C6B-9DCD-A9CFC6AEC76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8EC8-DF80-4813-9BCC-38800B91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2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8078142C-F3BA-4925-8F72-6CF69FA0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500000"/>
                </a:solidFill>
              </a:rPr>
              <a:t>Message 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0EED52-690D-4480-B6E6-1A7F193CE052}"/>
              </a:ext>
            </a:extLst>
          </p:cNvPr>
          <p:cNvSpPr txBox="1"/>
          <p:nvPr/>
        </p:nvSpPr>
        <p:spPr>
          <a:xfrm>
            <a:off x="821515" y="2121762"/>
            <a:ext cx="4911827" cy="362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Usage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Admin tool used to send SMS messages to users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Features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Responsive interface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Select numbers individually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Select numbers by group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Search by User, Phone Number, or Group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Send SMS messages to 1 or more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CFA2E7-E8AD-43F1-A4B5-E3C00B339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074" y="314394"/>
            <a:ext cx="1324956" cy="2355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A4B0CA5-F1AB-4BDE-A82A-89AE8FFAC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078" y="2888739"/>
            <a:ext cx="4314413" cy="3969261"/>
          </a:xfrm>
          <a:prstGeom prst="rect">
            <a:avLst/>
          </a:prstGeom>
        </p:spPr>
      </p:pic>
      <p:pic>
        <p:nvPicPr>
          <p:cNvPr id="27" name="Picture Placeholder 5">
            <a:extLst>
              <a:ext uri="{FF2B5EF4-FFF2-40B4-BE49-F238E27FC236}">
                <a16:creationId xmlns:a16="http://schemas.microsoft.com/office/drawing/2014/main" id="{1479681C-6064-42C7-8D2B-4C97109F3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9" b="5509"/>
          <a:stretch>
            <a:fillRect/>
          </a:stretch>
        </p:blipFill>
        <p:spPr>
          <a:xfrm>
            <a:off x="8770094" y="314394"/>
            <a:ext cx="2980998" cy="235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6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Message 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Users</dc:title>
  <dc:creator>fefifofums</dc:creator>
  <cp:lastModifiedBy>fefifofums</cp:lastModifiedBy>
  <cp:revision>3</cp:revision>
  <dcterms:created xsi:type="dcterms:W3CDTF">2019-12-11T01:39:53Z</dcterms:created>
  <dcterms:modified xsi:type="dcterms:W3CDTF">2019-12-11T01:49:55Z</dcterms:modified>
</cp:coreProperties>
</file>