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5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6" autoAdjust="0"/>
    <p:restoredTop sz="94660"/>
  </p:normalViewPr>
  <p:slideViewPr>
    <p:cSldViewPr>
      <p:cViewPr varScale="1">
        <p:scale>
          <a:sx n="92" d="100"/>
          <a:sy n="92" d="100"/>
        </p:scale>
        <p:origin x="8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F7A49-13B8-463B-8220-6FDB5AD3AD02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D0454-76F4-429C-92A8-983EC18BE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D0454-76F4-429C-92A8-983EC18BE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D0454-76F4-429C-92A8-983EC18BE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0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D0454-76F4-429C-92A8-983EC18BE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phán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D0454-76F4-429C-92A8-983EC18BE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phán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D0454-76F4-429C-92A8-983EC18BE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02335"/>
            <a:ext cx="486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Môn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Kĩ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chuyên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nghiệp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kĩ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kumimoji="0" lang="vi-V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ư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h</a:t>
            </a:r>
            <a:r>
              <a:rPr lang="vi-V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ớng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: ________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4530" y="431721"/>
            <a:ext cx="5906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Bài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thuyết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trình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nhóm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11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388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962150"/>
            <a:ext cx="1080120" cy="267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D94681-DC36-45F7-94E0-607D9970F9E4}"/>
              </a:ext>
            </a:extLst>
          </p:cNvPr>
          <p:cNvSpPr txBox="1"/>
          <p:nvPr/>
        </p:nvSpPr>
        <p:spPr>
          <a:xfrm>
            <a:off x="1447800" y="407898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8E34-9A29-4DF1-99CB-627231A3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Phân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tích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8487-FA31-45A1-B751-500A8008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7BB7-223C-4F16-9D3C-186F4172027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AFE-1D6D-4AE7-90E3-5029220C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Giải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Pháp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2B41-BCDF-410E-BA06-73AD0679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8BD3-1C92-4ACC-95DE-5C1FEEE4BF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It’s Q&amp;A time!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vấn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47B679-53C8-4ABE-A297-184C5AA300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" y="918310"/>
            <a:ext cx="9215698" cy="299573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DatVanDe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NextPage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Bạn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ấy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code 24/7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bên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chiếc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laptop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thân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yêu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Bạn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ấy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overtime 7/1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trên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công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Bạn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nhớ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hết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tên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của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các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hãng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mì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tôm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"Bạn thường đến bữa ăn mì, nửa đêm fix bugs, nước mắt đầm đìa"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Bởi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vì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deadline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tới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giờ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vẫn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còn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69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cái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errors?!!"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NextPage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B6367-5755-4361-AE44-120D3B1B9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86" y="2913922"/>
            <a:ext cx="3200400" cy="200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EAA4E0-1B91-4E86-BD9A-1C5BA140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63" y="3914047"/>
            <a:ext cx="3805498" cy="7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vấn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47B679-53C8-4ABE-A297-184C5AA300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670" y="922566"/>
            <a:ext cx="9215698" cy="299573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Next()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"Ngoài laptop, hình như bạn còn có 0x00000001 người bạn thân khác"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endl;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// #include&lt;Ghế.h&gt;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Thời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bạn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dính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với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nó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24/7"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"Bạn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ấy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 không có ý định ra khỏi phòng, đi đu đưa hay tập thể dục"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endl; </a:t>
            </a:r>
            <a:endParaRPr lang="vi-VN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Chả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có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thời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fix bugs,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lấy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đâu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ra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thời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làm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việc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khác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"Nếu có thời gian thì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nó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 lại ngồi xem anime, chơi AutoChess, DoTA2"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// Hình như nó không có bạn gái thì phải =]]]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vấn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47B679-53C8-4ABE-A297-184C5AA300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922566"/>
            <a:ext cx="9215698" cy="299573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KetQua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"Vào 1 ngày không nắng không mưa như bao ngày"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Triệu_Chứng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Triệu_Chứng.push_back(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"Đau lưng"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Triệu_Chứng.push_back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Đau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đầu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Triệu_Chứng.push_back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Đau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dạ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dày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Triệu_Chứng.push_back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Đau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chân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Triệu_Chứng.push_back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Đau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........"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4530" y="431721"/>
            <a:ext cx="5906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Bài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thuyết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trình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nhóm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11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388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962150"/>
            <a:ext cx="1080120" cy="267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67720-A2F3-4CC0-9A6E-C2C2F5E783C3}"/>
              </a:ext>
            </a:extLst>
          </p:cNvPr>
          <p:cNvSpPr txBox="1"/>
          <p:nvPr/>
        </p:nvSpPr>
        <p:spPr>
          <a:xfrm>
            <a:off x="685800" y="13199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Đề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tài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thuyết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trình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algn="ctr"/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Cuộc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sống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lành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mạnh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cho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dân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128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228600" y="884466"/>
            <a:ext cx="8991600" cy="3756249"/>
          </a:xfrm>
        </p:spPr>
        <p:txBody>
          <a:bodyPr/>
          <a:lstStyle/>
          <a:p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Dân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IT : </a:t>
            </a:r>
          </a:p>
          <a:p>
            <a:pPr lvl="1"/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Hồi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Viên</a:t>
            </a: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Ôm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vô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tội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vạ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US" altLang="ko-KR" sz="2000" dirty="0">
                <a:latin typeface="Arial" pitchFamily="34" charset="0"/>
                <a:cs typeface="Arial" pitchFamily="34" charset="0"/>
              </a:rPr>
              <a:t>Đ</a:t>
            </a:r>
            <a:r>
              <a:rPr lang="vi-VN" altLang="ko-KR" sz="2000" dirty="0">
                <a:latin typeface="Arial" pitchFamily="34" charset="0"/>
                <a:cs typeface="Arial" pitchFamily="34" charset="0"/>
              </a:rPr>
              <a:t>ư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ợc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kỉ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Lười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vận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động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400" dirty="0">
                <a:latin typeface="Arial" pitchFamily="34" charset="0"/>
                <a:cs typeface="Arial" pitchFamily="34" charset="0"/>
              </a:rPr>
              <a:t>Ra tr</a:t>
            </a:r>
            <a:r>
              <a:rPr lang="vi-VN" altLang="ko-KR" sz="2400" dirty="0">
                <a:latin typeface="Arial" pitchFamily="34" charset="0"/>
                <a:cs typeface="Arial" pitchFamily="34" charset="0"/>
              </a:rPr>
              <a:t>ư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ờng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làm</a:t>
            </a: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tục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ôm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dậy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tới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chiều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ăn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c</a:t>
            </a:r>
            <a:r>
              <a:rPr lang="vi-VN" altLang="ko-KR" sz="2000" dirty="0">
                <a:latin typeface="Arial" pitchFamily="34" charset="0"/>
                <a:cs typeface="Arial" pitchFamily="34" charset="0"/>
              </a:rPr>
              <a:t>ơ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m)</a:t>
            </a:r>
          </a:p>
          <a:p>
            <a:pPr lvl="2"/>
            <a:r>
              <a:rPr lang="en-US" altLang="ko-KR" sz="2100" dirty="0" err="1">
                <a:latin typeface="Arial" pitchFamily="34" charset="0"/>
                <a:cs typeface="Arial" pitchFamily="34" charset="0"/>
              </a:rPr>
              <a:t>Vẫn</a:t>
            </a:r>
            <a:r>
              <a:rPr lang="en-US" altLang="ko-KR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err="1">
                <a:latin typeface="Arial" pitchFamily="34" charset="0"/>
                <a:cs typeface="Arial" pitchFamily="34" charset="0"/>
              </a:rPr>
              <a:t>ngồi</a:t>
            </a:r>
            <a:r>
              <a:rPr lang="en-US" altLang="ko-KR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altLang="ko-KR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err="1">
                <a:latin typeface="Arial" pitchFamily="34" charset="0"/>
                <a:cs typeface="Arial" pitchFamily="34" charset="0"/>
              </a:rPr>
              <a:t>ngày</a:t>
            </a:r>
            <a:r>
              <a:rPr lang="en-US" altLang="ko-KR" sz="2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10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US" altLang="ko-KR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err="1">
                <a:latin typeface="Arial" pitchFamily="34" charset="0"/>
                <a:cs typeface="Arial" pitchFamily="34" charset="0"/>
              </a:rPr>
              <a:t>vận</a:t>
            </a:r>
            <a:r>
              <a:rPr lang="en-US" altLang="ko-KR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err="1">
                <a:latin typeface="Arial" pitchFamily="34" charset="0"/>
                <a:cs typeface="Arial" pitchFamily="34" charset="0"/>
              </a:rPr>
              <a:t>động</a:t>
            </a:r>
            <a:endParaRPr lang="en-US" altLang="ko-KR" sz="21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	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trạng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92E2A-032B-42C6-BBB8-C860332D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047750"/>
            <a:ext cx="5029200" cy="39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6200" y="1047750"/>
            <a:ext cx="8991600" cy="3756249"/>
          </a:xfrm>
        </p:spPr>
        <p:txBody>
          <a:bodyPr/>
          <a:lstStyle/>
          <a:p>
            <a:r>
              <a:rPr lang="en-US" altLang="ko-KR" sz="1100" dirty="0">
                <a:latin typeface="Arial" pitchFamily="34" charset="0"/>
                <a:cs typeface="Arial" pitchFamily="34" charset="0"/>
              </a:rPr>
              <a:t>	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trạng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B2171-0B13-4AC0-BEB0-A995965A4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r="6531"/>
          <a:stretch/>
        </p:blipFill>
        <p:spPr>
          <a:xfrm>
            <a:off x="0" y="914400"/>
            <a:ext cx="4419600" cy="422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835D8E-E214-4FC7-AE98-1F4DAF96FEA2}"/>
              </a:ext>
            </a:extLst>
          </p:cNvPr>
          <p:cNvSpPr txBox="1"/>
          <p:nvPr/>
        </p:nvSpPr>
        <p:spPr>
          <a:xfrm>
            <a:off x="3657600" y="135255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IT-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4D50-2DC0-4A3E-96C3-226FA41E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Mục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tiêu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6C06-3A95-4EBA-A547-3BFA8732166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200151"/>
            <a:ext cx="8496944" cy="3603848"/>
          </a:xfrm>
        </p:spPr>
        <p:txBody>
          <a:bodyPr/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IT-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IT-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0A23-6227-4364-945A-577808F0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nhân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8635-19EC-4AC3-A102-C0D436AE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492FA-1D40-47E0-BA74-E8D518DF484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1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Bandaged-Teddy-Bear-Medical-PPT-Templates-Widescreen</Template>
  <TotalTime>545</TotalTime>
  <Words>558</Words>
  <Application>Microsoft Office PowerPoint</Application>
  <PresentationFormat>On-screen Show (16:9)</PresentationFormat>
  <Paragraphs>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Office Theme</vt:lpstr>
      <vt:lpstr>Custom Design</vt:lpstr>
      <vt:lpstr>PowerPoint Presentation</vt:lpstr>
      <vt:lpstr>Đặt vấn đề</vt:lpstr>
      <vt:lpstr>Đặt vấn đề</vt:lpstr>
      <vt:lpstr>Đặt vấn đề</vt:lpstr>
      <vt:lpstr>PowerPoint Presentation</vt:lpstr>
      <vt:lpstr>Thực trạng</vt:lpstr>
      <vt:lpstr>Thực trạng</vt:lpstr>
      <vt:lpstr>Mục tiêu</vt:lpstr>
      <vt:lpstr>Nguyên nhân</vt:lpstr>
      <vt:lpstr>Phân tích</vt:lpstr>
      <vt:lpstr>Giải Pháp</vt:lpstr>
      <vt:lpstr>It’s Q&amp;A time!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Hữu Võ Long Lê</dc:creator>
  <cp:lastModifiedBy>Hữu Võ Long Lê</cp:lastModifiedBy>
  <cp:revision>22</cp:revision>
  <dcterms:created xsi:type="dcterms:W3CDTF">2019-09-27T02:57:38Z</dcterms:created>
  <dcterms:modified xsi:type="dcterms:W3CDTF">2019-09-29T14:32:31Z</dcterms:modified>
</cp:coreProperties>
</file>