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1D8B-6EEF-4666-9EDE-D125F1A89B8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7072" y="1277476"/>
            <a:ext cx="6551720" cy="4356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7072" y="1277476"/>
            <a:ext cx="6551720" cy="3940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6051" y="1302152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7072" y="1671484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31688" y="1735165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ToolBar</a:t>
            </a:r>
            <a:r>
              <a:rPr lang="en-US" dirty="0"/>
              <a:t> (Panel)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17072" y="5239876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2871" y="5252214"/>
            <a:ext cx="21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7073" y="2065492"/>
            <a:ext cx="4939134" cy="3174384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2468" y="3121100"/>
            <a:ext cx="14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EditDisplay</a:t>
            </a:r>
            <a:r>
              <a:rPr lang="en-US" dirty="0"/>
              <a:t>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56301" y="3074010"/>
            <a:ext cx="161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67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A1603-A347-44E4-9FE3-0880CBA3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F9B324-8F3E-403A-9AC4-F7308ED423B5}"/>
              </a:ext>
            </a:extLst>
          </p:cNvPr>
          <p:cNvSpPr txBox="1"/>
          <p:nvPr/>
        </p:nvSpPr>
        <p:spPr>
          <a:xfrm>
            <a:off x="4731312" y="1376152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NoteBook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42935A-8021-4B2F-B427-B65304AECF70}"/>
              </a:ext>
            </a:extLst>
          </p:cNvPr>
          <p:cNvSpPr txBox="1"/>
          <p:nvPr/>
        </p:nvSpPr>
        <p:spPr>
          <a:xfrm>
            <a:off x="4731312" y="2132052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EditDisplay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88DDB9A-AB95-4FA6-8B6B-D0F37161E799}"/>
              </a:ext>
            </a:extLst>
          </p:cNvPr>
          <p:cNvCxnSpPr/>
          <p:nvPr/>
        </p:nvCxnSpPr>
        <p:spPr>
          <a:xfrm>
            <a:off x="5224573" y="1690688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BD7C6A1-E004-4EF2-ACEA-6E23EBA31929}"/>
              </a:ext>
            </a:extLst>
          </p:cNvPr>
          <p:cNvCxnSpPr>
            <a:cxnSpLocks/>
          </p:cNvCxnSpPr>
          <p:nvPr/>
        </p:nvCxnSpPr>
        <p:spPr>
          <a:xfrm>
            <a:off x="1387903" y="1945869"/>
            <a:ext cx="8225790" cy="0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711FFF0-01CE-4D8B-BF49-78842A10A5CD}"/>
              </a:ext>
            </a:extLst>
          </p:cNvPr>
          <p:cNvCxnSpPr/>
          <p:nvPr/>
        </p:nvCxnSpPr>
        <p:spPr>
          <a:xfrm>
            <a:off x="1387903" y="1945869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0FBF2E3-F78B-437F-A383-84C582914762}"/>
              </a:ext>
            </a:extLst>
          </p:cNvPr>
          <p:cNvSpPr txBox="1"/>
          <p:nvPr/>
        </p:nvSpPr>
        <p:spPr>
          <a:xfrm>
            <a:off x="1008323" y="2140446"/>
            <a:ext cx="82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9A37250-405D-4730-A685-5EFAD89FE27F}"/>
              </a:ext>
            </a:extLst>
          </p:cNvPr>
          <p:cNvCxnSpPr/>
          <p:nvPr/>
        </p:nvCxnSpPr>
        <p:spPr>
          <a:xfrm>
            <a:off x="3049063" y="1985650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E27B8C7-B2C6-49F3-97BC-B84445243323}"/>
              </a:ext>
            </a:extLst>
          </p:cNvPr>
          <p:cNvSpPr txBox="1"/>
          <p:nvPr/>
        </p:nvSpPr>
        <p:spPr>
          <a:xfrm>
            <a:off x="2572746" y="2132052"/>
            <a:ext cx="9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ToolBar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D66CEC-0D8C-4A37-8DE0-258FD857FEBB}"/>
              </a:ext>
            </a:extLst>
          </p:cNvPr>
          <p:cNvSpPr txBox="1"/>
          <p:nvPr/>
        </p:nvSpPr>
        <p:spPr>
          <a:xfrm>
            <a:off x="7355070" y="2113242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0D3B66F-4276-4B29-8E0F-EF00C7C3D2C4}"/>
              </a:ext>
            </a:extLst>
          </p:cNvPr>
          <p:cNvSpPr txBox="1"/>
          <p:nvPr/>
        </p:nvSpPr>
        <p:spPr>
          <a:xfrm>
            <a:off x="9277970" y="2083669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2EE6BF4-3DBA-420C-824E-60B1F06199DC}"/>
              </a:ext>
            </a:extLst>
          </p:cNvPr>
          <p:cNvCxnSpPr/>
          <p:nvPr/>
        </p:nvCxnSpPr>
        <p:spPr>
          <a:xfrm>
            <a:off x="5214206" y="1985651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8D3130E-3168-46F9-94FF-B187D9E6F7EF}"/>
              </a:ext>
            </a:extLst>
          </p:cNvPr>
          <p:cNvCxnSpPr/>
          <p:nvPr/>
        </p:nvCxnSpPr>
        <p:spPr>
          <a:xfrm>
            <a:off x="7788703" y="1926418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00E8B28-5D28-4E20-9DF8-C59A86642C42}"/>
              </a:ext>
            </a:extLst>
          </p:cNvPr>
          <p:cNvCxnSpPr/>
          <p:nvPr/>
        </p:nvCxnSpPr>
        <p:spPr>
          <a:xfrm>
            <a:off x="9613693" y="1928457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88DDB9A-AB95-4FA6-8B6B-D0F37161E799}"/>
              </a:ext>
            </a:extLst>
          </p:cNvPr>
          <p:cNvCxnSpPr/>
          <p:nvPr/>
        </p:nvCxnSpPr>
        <p:spPr>
          <a:xfrm>
            <a:off x="9613693" y="2354983"/>
            <a:ext cx="0" cy="29982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588DDB9A-AB95-4FA6-8B6B-D0F37161E799}"/>
              </a:ext>
            </a:extLst>
          </p:cNvPr>
          <p:cNvCxnSpPr/>
          <p:nvPr/>
        </p:nvCxnSpPr>
        <p:spPr>
          <a:xfrm flipV="1">
            <a:off x="9614423" y="2624346"/>
            <a:ext cx="446381" cy="629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0D3B66F-4276-4B29-8E0F-EF00C7C3D2C4}"/>
              </a:ext>
            </a:extLst>
          </p:cNvPr>
          <p:cNvSpPr txBox="1"/>
          <p:nvPr/>
        </p:nvSpPr>
        <p:spPr>
          <a:xfrm>
            <a:off x="10200967" y="2360502"/>
            <a:ext cx="13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6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27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Software Architecture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Dai</dc:creator>
  <cp:lastModifiedBy>Jim Dai</cp:lastModifiedBy>
  <cp:revision>8</cp:revision>
  <dcterms:created xsi:type="dcterms:W3CDTF">2017-09-27T15:02:44Z</dcterms:created>
  <dcterms:modified xsi:type="dcterms:W3CDTF">2017-10-02T19:08:13Z</dcterms:modified>
</cp:coreProperties>
</file>