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1D8B-6EEF-4666-9EDE-D125F1A89B8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7072" y="1277476"/>
            <a:ext cx="6551720" cy="4356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7072" y="1277476"/>
            <a:ext cx="6551720" cy="3940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6051" y="1302152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17072" y="1671484"/>
            <a:ext cx="6551720" cy="394008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76050" y="1696160"/>
            <a:ext cx="161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Panel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17072" y="5239876"/>
            <a:ext cx="6551720" cy="394008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6050" y="5264552"/>
            <a:ext cx="21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Panel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17073" y="2065492"/>
            <a:ext cx="4939134" cy="3174384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7611" y="3244334"/>
            <a:ext cx="141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Panel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56301" y="3074010"/>
            <a:ext cx="161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7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Dai</dc:creator>
  <cp:lastModifiedBy>Jim Dai</cp:lastModifiedBy>
  <cp:revision>1</cp:revision>
  <dcterms:created xsi:type="dcterms:W3CDTF">2017-09-27T15:02:44Z</dcterms:created>
  <dcterms:modified xsi:type="dcterms:W3CDTF">2017-09-27T15:03:07Z</dcterms:modified>
</cp:coreProperties>
</file>