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E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9762D-022D-4234-B222-D49769D13B36}" v="9" dt="2023-01-03T22:00:4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Walcott" userId="654001f085ee9bc0" providerId="LiveId" clId="{19F9762D-022D-4234-B222-D49769D13B36}"/>
    <pc:docChg chg="modSld">
      <pc:chgData name="Kai Walcott" userId="654001f085ee9bc0" providerId="LiveId" clId="{19F9762D-022D-4234-B222-D49769D13B36}" dt="2023-01-03T22:01:03.210" v="59" actId="20577"/>
      <pc:docMkLst>
        <pc:docMk/>
      </pc:docMkLst>
      <pc:sldChg chg="addSp modSp mod modAnim">
        <pc:chgData name="Kai Walcott" userId="654001f085ee9bc0" providerId="LiveId" clId="{19F9762D-022D-4234-B222-D49769D13B36}" dt="2023-01-03T22:01:03.210" v="59" actId="20577"/>
        <pc:sldMkLst>
          <pc:docMk/>
          <pc:sldMk cId="3460094348" sldId="256"/>
        </pc:sldMkLst>
        <pc:spChg chg="add mod">
          <ac:chgData name="Kai Walcott" userId="654001f085ee9bc0" providerId="LiveId" clId="{19F9762D-022D-4234-B222-D49769D13B36}" dt="2023-01-03T21:56:14.933" v="0"/>
          <ac:spMkLst>
            <pc:docMk/>
            <pc:sldMk cId="3460094348" sldId="256"/>
            <ac:spMk id="2" creationId="{87136190-5396-3AA4-4DB8-A93A1DC34281}"/>
          </ac:spMkLst>
        </pc:spChg>
        <pc:spChg chg="add mod">
          <ac:chgData name="Kai Walcott" userId="654001f085ee9bc0" providerId="LiveId" clId="{19F9762D-022D-4234-B222-D49769D13B36}" dt="2023-01-03T21:57:28.044" v="2" actId="1076"/>
          <ac:spMkLst>
            <pc:docMk/>
            <pc:sldMk cId="3460094348" sldId="256"/>
            <ac:spMk id="3" creationId="{1B37A585-57F1-152C-500E-9D6E39111D6A}"/>
          </ac:spMkLst>
        </pc:spChg>
        <pc:spChg chg="add mod">
          <ac:chgData name="Kai Walcott" userId="654001f085ee9bc0" providerId="LiveId" clId="{19F9762D-022D-4234-B222-D49769D13B36}" dt="2023-01-03T21:59:12.960" v="11" actId="1076"/>
          <ac:spMkLst>
            <pc:docMk/>
            <pc:sldMk cId="3460094348" sldId="256"/>
            <ac:spMk id="14" creationId="{BC5E9BE3-0C52-7A08-E0F4-C45CD63F6BBF}"/>
          </ac:spMkLst>
        </pc:spChg>
        <pc:spChg chg="add mod">
          <ac:chgData name="Kai Walcott" userId="654001f085ee9bc0" providerId="LiveId" clId="{19F9762D-022D-4234-B222-D49769D13B36}" dt="2023-01-03T21:59:09.286" v="10" actId="1076"/>
          <ac:spMkLst>
            <pc:docMk/>
            <pc:sldMk cId="3460094348" sldId="256"/>
            <ac:spMk id="15" creationId="{6011F1C7-7237-99B2-1B38-9C0FCE5A7978}"/>
          </ac:spMkLst>
        </pc:spChg>
        <pc:spChg chg="add mod">
          <ac:chgData name="Kai Walcott" userId="654001f085ee9bc0" providerId="LiveId" clId="{19F9762D-022D-4234-B222-D49769D13B36}" dt="2023-01-03T21:59:22.511" v="13" actId="1076"/>
          <ac:spMkLst>
            <pc:docMk/>
            <pc:sldMk cId="3460094348" sldId="256"/>
            <ac:spMk id="16" creationId="{E2696178-4464-5163-9909-6FB471A969F8}"/>
          </ac:spMkLst>
        </pc:spChg>
        <pc:spChg chg="add mod">
          <ac:chgData name="Kai Walcott" userId="654001f085ee9bc0" providerId="LiveId" clId="{19F9762D-022D-4234-B222-D49769D13B36}" dt="2023-01-03T22:01:03.210" v="59" actId="20577"/>
          <ac:spMkLst>
            <pc:docMk/>
            <pc:sldMk cId="3460094348" sldId="256"/>
            <ac:spMk id="17" creationId="{DA10DE84-DCAA-BBFB-47B2-0C6309D532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E423-61E2-0F03-2E98-FFA2806F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989C3-1FB4-33A8-9595-0508D577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B449-F914-015D-30BB-829ADB6A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9169-BED1-D8AD-EA3C-17D68C7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582C-09D3-5307-F6FA-6412504D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FB33-5052-2CEF-815B-FC899E78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5719-D7F3-9517-8FEC-0900160E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C7AE-8760-21EE-DEF2-74945088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DA2E-FF86-D717-50F7-BF381D46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52FC-79ED-CF58-EB8C-D0E32C0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12411-1A0E-226D-E597-1FF5064E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691F9-BD75-D641-317A-5639B18BD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A981-D354-BD5A-40A8-CAE599F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9B74-255E-75F9-55C3-708D546E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F812-BCD5-3466-732B-11EFD2BD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3B28-60A7-3806-2EEB-2942839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B65B-2909-242E-7198-111136DA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9157-6B1B-14AF-3EB1-5FF91C93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A36-FCD0-95A7-5809-54FDC100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C22C-55D4-682E-58A2-18A784D4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252-BB07-76B7-DD27-B5C3D1FF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BA1DE-95EF-9A7D-DADD-9C3835C66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B961-7742-284F-B7BB-9931B1D8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46BD-3F1E-8F4E-30AC-647E2969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A7C6-7CEA-97E0-8D8D-CF457A4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3A58-DEB3-0F7E-1FFC-1DFF51E1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0BAB-2657-1DC8-37E7-50F7215DF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5A07B-2AD0-46C6-AAD4-C3FFDDDC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8BD38-C6E7-3F1D-8B89-6F52527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E813-56FE-645A-0E3B-8B1B5219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C7277-5D04-2C34-FABA-2F8F8F4E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1A8E-86BC-385B-394C-8A9FCF61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9507-3048-F5B3-8634-48267C70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B929-415E-5626-85C9-C1CE5CAAC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D833-F6C0-18D8-C8CB-AB02BE85E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8B063-0185-65B2-75FA-CC6F2A2B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3CC2A-8B9B-4983-6EDD-8F2D67EF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A3EA1-904A-DBC3-5089-5AA7D7FC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8F9B9-0834-B0BF-4539-A025596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BFCA-6664-DA8B-D40C-C2F80D68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39C92-176E-F040-1438-6B00010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A7D3A-C94E-260B-A9A4-2F5A948A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15F56-198F-7ABC-E38A-C2686D9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62E6-8DE5-3373-CC12-329D9F3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90CE6-BBF0-AF2A-AE11-D43A667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D6B4-D7C7-F469-5C46-9B5C2855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F735-08DD-E04E-21BB-B35B6EB6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D2B9-B5B8-251B-F1EE-B293B32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47407-FBEE-224B-25F1-C52240AD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4081-5B28-E43A-1DAC-EA3778FB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7A52-9850-237B-E151-03446A75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752CE-4339-3D23-2774-C893F36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E51-71E9-B19F-0084-8EA532AB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48E13-6314-3656-CEEB-71FAC89F3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C727-3967-4DB4-815F-FE311CB9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496F-4A5C-50C6-D94C-0505ED36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CF6F-FDEA-F6AF-A340-ACCB8D57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5845-5C50-1341-3630-6E5EB43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CDBF-E2DF-0B83-F896-23726EA6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7425-F53A-A5A6-70C8-43FB69C2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33AD-CCBF-CC66-F4B9-CCDD9C934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76FA-11F0-41E4-9D12-D76310477FA1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D01B-A2C9-6BC8-3454-22B3481C6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6AA5-B76D-224D-BB40-3B7FB8E91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1C62-B39E-4A00-BC11-E47C8DD3C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>
            <a:extLst>
              <a:ext uri="{FF2B5EF4-FFF2-40B4-BE49-F238E27FC236}">
                <a16:creationId xmlns:a16="http://schemas.microsoft.com/office/drawing/2014/main" id="{2278219F-69FB-7A43-D972-51A22EBBA71C}"/>
              </a:ext>
            </a:extLst>
          </p:cNvPr>
          <p:cNvSpPr/>
          <p:nvPr/>
        </p:nvSpPr>
        <p:spPr>
          <a:xfrm>
            <a:off x="4277032" y="1032387"/>
            <a:ext cx="1573162" cy="155349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9190C-7FAD-2CE8-E6C9-D8B3EDD6296C}"/>
              </a:ext>
            </a:extLst>
          </p:cNvPr>
          <p:cNvSpPr/>
          <p:nvPr/>
        </p:nvSpPr>
        <p:spPr>
          <a:xfrm>
            <a:off x="8219768" y="2172929"/>
            <a:ext cx="1661651" cy="174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AFC15-E967-0022-6EF0-6BEEBD7494E9}"/>
              </a:ext>
            </a:extLst>
          </p:cNvPr>
          <p:cNvSpPr/>
          <p:nvPr/>
        </p:nvSpPr>
        <p:spPr>
          <a:xfrm>
            <a:off x="1582994" y="845574"/>
            <a:ext cx="1238864" cy="240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BB591E5-A407-3AFA-D728-34B6D0460C7E}"/>
              </a:ext>
            </a:extLst>
          </p:cNvPr>
          <p:cNvSpPr/>
          <p:nvPr/>
        </p:nvSpPr>
        <p:spPr>
          <a:xfrm>
            <a:off x="6469626" y="1248697"/>
            <a:ext cx="1130709" cy="1150374"/>
          </a:xfrm>
          <a:prstGeom prst="plus">
            <a:avLst>
              <a:gd name="adj" fmla="val 3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6 Points 7">
            <a:extLst>
              <a:ext uri="{FF2B5EF4-FFF2-40B4-BE49-F238E27FC236}">
                <a16:creationId xmlns:a16="http://schemas.microsoft.com/office/drawing/2014/main" id="{E79A7AA4-1291-F80D-1781-EDFA07ECE477}"/>
              </a:ext>
            </a:extLst>
          </p:cNvPr>
          <p:cNvSpPr/>
          <p:nvPr/>
        </p:nvSpPr>
        <p:spPr>
          <a:xfrm>
            <a:off x="5594556" y="2585884"/>
            <a:ext cx="1130709" cy="1268361"/>
          </a:xfrm>
          <a:prstGeom prst="star6">
            <a:avLst>
              <a:gd name="adj" fmla="val 0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FE8F8-96A5-4F6F-3006-52DA06AFE83D}"/>
              </a:ext>
            </a:extLst>
          </p:cNvPr>
          <p:cNvSpPr/>
          <p:nvPr/>
        </p:nvSpPr>
        <p:spPr>
          <a:xfrm>
            <a:off x="4188542" y="3043084"/>
            <a:ext cx="383458" cy="3859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53AAA7E6-8CB1-F3EA-8EE4-7FB1FD6BE5AB}"/>
              </a:ext>
            </a:extLst>
          </p:cNvPr>
          <p:cNvSpPr/>
          <p:nvPr/>
        </p:nvSpPr>
        <p:spPr>
          <a:xfrm>
            <a:off x="3873910" y="4326194"/>
            <a:ext cx="1799303" cy="1799303"/>
          </a:xfrm>
          <a:prstGeom prst="teardrop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79CD58B-A498-66BE-5B43-1599BDC34572}"/>
              </a:ext>
            </a:extLst>
          </p:cNvPr>
          <p:cNvSpPr/>
          <p:nvPr/>
        </p:nvSpPr>
        <p:spPr>
          <a:xfrm rot="5400000">
            <a:off x="7600335" y="4650658"/>
            <a:ext cx="1484671" cy="766916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1DD192-2FFD-2303-AA89-6B2A1EEFBAB9}"/>
              </a:ext>
            </a:extLst>
          </p:cNvPr>
          <p:cNvSpPr/>
          <p:nvPr/>
        </p:nvSpPr>
        <p:spPr>
          <a:xfrm>
            <a:off x="8337755" y="845574"/>
            <a:ext cx="1455174" cy="560439"/>
          </a:xfrm>
          <a:prstGeom prst="ellipse">
            <a:avLst/>
          </a:prstGeom>
          <a:solidFill>
            <a:srgbClr val="20E8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0C2C8-691A-9AB9-27D3-D2BB9B0DC6C3}"/>
              </a:ext>
            </a:extLst>
          </p:cNvPr>
          <p:cNvSpPr/>
          <p:nvPr/>
        </p:nvSpPr>
        <p:spPr>
          <a:xfrm>
            <a:off x="8337755" y="1469922"/>
            <a:ext cx="1455174" cy="560439"/>
          </a:xfrm>
          <a:prstGeom prst="ellipse">
            <a:avLst/>
          </a:prstGeom>
          <a:solidFill>
            <a:srgbClr val="20E8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" name="Smiley Face 1">
            <a:hlinkHover r:id="" action="ppaction://noaction" highlightClick="1">
              <a:snd r:embed="rId2" name="wind.wav"/>
            </a:hlinkHover>
            <a:extLst>
              <a:ext uri="{FF2B5EF4-FFF2-40B4-BE49-F238E27FC236}">
                <a16:creationId xmlns:a16="http://schemas.microsoft.com/office/drawing/2014/main" id="{87136190-5396-3AA4-4DB8-A93A1DC34281}"/>
              </a:ext>
            </a:extLst>
          </p:cNvPr>
          <p:cNvSpPr/>
          <p:nvPr/>
        </p:nvSpPr>
        <p:spPr>
          <a:xfrm>
            <a:off x="-1919015" y="2738384"/>
            <a:ext cx="1563351" cy="1530521"/>
          </a:xfrm>
          <a:prstGeom prst="smileyFace">
            <a:avLst>
              <a:gd name="adj" fmla="val 4653"/>
            </a:avLst>
          </a:prstGeom>
          <a:ln>
            <a:solidFill>
              <a:schemeClr val="bg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hlinkHover r:id="" action="ppaction://noaction">
              <a:snd r:embed="rId2" name="wind.wav"/>
            </a:hlinkHover>
            <a:extLst>
              <a:ext uri="{FF2B5EF4-FFF2-40B4-BE49-F238E27FC236}">
                <a16:creationId xmlns:a16="http://schemas.microsoft.com/office/drawing/2014/main" id="{1B37A585-57F1-152C-500E-9D6E39111D6A}"/>
              </a:ext>
            </a:extLst>
          </p:cNvPr>
          <p:cNvSpPr/>
          <p:nvPr/>
        </p:nvSpPr>
        <p:spPr>
          <a:xfrm>
            <a:off x="-1919016" y="4268855"/>
            <a:ext cx="1563351" cy="1530521"/>
          </a:xfrm>
          <a:prstGeom prst="smileyFace">
            <a:avLst>
              <a:gd name="adj" fmla="val 57"/>
            </a:avLst>
          </a:prstGeom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hlinkClick r:id="" action="ppaction://hlinkshowjump?jump=nextslide"/>
            <a:hlinkHover r:id="" action="ppaction://noaction">
              <a:snd r:embed="rId2" name="wind.wav"/>
            </a:hlinkHover>
            <a:extLst>
              <a:ext uri="{FF2B5EF4-FFF2-40B4-BE49-F238E27FC236}">
                <a16:creationId xmlns:a16="http://schemas.microsoft.com/office/drawing/2014/main" id="{BC5E9BE3-0C52-7A08-E0F4-C45CD63F6BBF}"/>
              </a:ext>
            </a:extLst>
          </p:cNvPr>
          <p:cNvSpPr/>
          <p:nvPr/>
        </p:nvSpPr>
        <p:spPr>
          <a:xfrm>
            <a:off x="10230448" y="3379839"/>
            <a:ext cx="1563351" cy="1541240"/>
          </a:xfrm>
          <a:prstGeom prst="smileyFace">
            <a:avLst>
              <a:gd name="adj" fmla="val -4653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hlinkHover r:id="" action="ppaction://hlinkshowjump?jump=nextslide">
              <a:snd r:embed="rId3" name="whoosh.wav"/>
            </a:hlinkHover>
            <a:extLst>
              <a:ext uri="{FF2B5EF4-FFF2-40B4-BE49-F238E27FC236}">
                <a16:creationId xmlns:a16="http://schemas.microsoft.com/office/drawing/2014/main" id="{6011F1C7-7237-99B2-1B38-9C0FCE5A7978}"/>
              </a:ext>
            </a:extLst>
          </p:cNvPr>
          <p:cNvSpPr/>
          <p:nvPr/>
        </p:nvSpPr>
        <p:spPr>
          <a:xfrm>
            <a:off x="10306660" y="1885485"/>
            <a:ext cx="1410929" cy="13199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hlinkClick r:id="" action="ppaction://hlinkshowjump?jump=nextslide"/>
            <a:hlinkHover r:id="" action="ppaction://noaction">
              <a:snd r:embed="rId2" name="wind.wav"/>
            </a:hlinkHover>
            <a:extLst>
              <a:ext uri="{FF2B5EF4-FFF2-40B4-BE49-F238E27FC236}">
                <a16:creationId xmlns:a16="http://schemas.microsoft.com/office/drawing/2014/main" id="{E2696178-4464-5163-9909-6FB471A969F8}"/>
              </a:ext>
            </a:extLst>
          </p:cNvPr>
          <p:cNvSpPr/>
          <p:nvPr/>
        </p:nvSpPr>
        <p:spPr>
          <a:xfrm>
            <a:off x="10230448" y="5070201"/>
            <a:ext cx="1563351" cy="1541240"/>
          </a:xfrm>
          <a:prstGeom prst="smileyFace">
            <a:avLst>
              <a:gd name="adj" fmla="val -4653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10DE84-DCAA-BBFB-47B2-0C6309D53248}"/>
              </a:ext>
            </a:extLst>
          </p:cNvPr>
          <p:cNvSpPr txBox="1"/>
          <p:nvPr/>
        </p:nvSpPr>
        <p:spPr>
          <a:xfrm>
            <a:off x="6469626" y="321547"/>
            <a:ext cx="290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abcdefghijklmnopqrstuvwxyz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L 1.20912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69" y="23"/>
                                    </p:animMotion>
                                  </p:childTnLst>
                                  <p:subTnLst>
                                    <p:audio>
                                      <p:cMediaNode vol="8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L 1.20912 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69" y="23"/>
                                    </p:animMotion>
                                  </p:childTnLst>
                                  <p:subTnLst>
                                    <p:audio>
                                      <p:cMediaNode vol="8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6" presetClass="exit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2" grpId="0" animBg="1"/>
      <p:bldP spid="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Walcott</dc:creator>
  <cp:lastModifiedBy>Kai Walcott</cp:lastModifiedBy>
  <cp:revision>1</cp:revision>
  <dcterms:created xsi:type="dcterms:W3CDTF">2023-01-03T03:13:35Z</dcterms:created>
  <dcterms:modified xsi:type="dcterms:W3CDTF">2023-01-03T22:16:32Z</dcterms:modified>
</cp:coreProperties>
</file>