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4" r:id="rId6"/>
    <p:sldId id="266" r:id="rId7"/>
    <p:sldId id="267" r:id="rId8"/>
    <p:sldId id="268" r:id="rId9"/>
    <p:sldId id="269" r:id="rId10"/>
    <p:sldId id="259" r:id="rId11"/>
    <p:sldId id="263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E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F98DE-646C-442E-B47D-F6D43ADAC1FF}" v="93" dt="2023-01-03T03:47:00.178"/>
    <p1510:client id="{B3AF87B5-5938-463B-A08E-2584D64ADE63}" v="463" dt="2023-01-03T21:54:55.314"/>
    <p1510:client id="{F1F80134-E65E-41C5-A602-4EC1E64A3D04}" v="5" dt="2023-01-03T02:45:0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73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Walcott" userId="654001f085ee9bc0" providerId="LiveId" clId="{B3AF87B5-5938-463B-A08E-2584D64ADE63}"/>
    <pc:docChg chg="undo redo custSel addSld delSld modSld">
      <pc:chgData name="Kai Walcott" userId="654001f085ee9bc0" providerId="LiveId" clId="{B3AF87B5-5938-463B-A08E-2584D64ADE63}" dt="2023-01-03T21:54:43.895" v="937" actId="1076"/>
      <pc:docMkLst>
        <pc:docMk/>
      </pc:docMkLst>
      <pc:sldChg chg="addSp modSp mod modTransition">
        <pc:chgData name="Kai Walcott" userId="654001f085ee9bc0" providerId="LiveId" clId="{B3AF87B5-5938-463B-A08E-2584D64ADE63}" dt="2023-01-03T21:47:07.910" v="890"/>
        <pc:sldMkLst>
          <pc:docMk/>
          <pc:sldMk cId="1181145424" sldId="256"/>
        </pc:sldMkLst>
        <pc:spChg chg="add mod">
          <ac:chgData name="Kai Walcott" userId="654001f085ee9bc0" providerId="LiveId" clId="{B3AF87B5-5938-463B-A08E-2584D64ADE63}" dt="2023-01-03T21:13:47.462" v="661" actId="1076"/>
          <ac:spMkLst>
            <pc:docMk/>
            <pc:sldMk cId="1181145424" sldId="256"/>
            <ac:spMk id="4" creationId="{23F76416-B873-D5C1-4BFA-7A8F7019FAD3}"/>
          </ac:spMkLst>
        </pc:spChg>
      </pc:sldChg>
      <pc:sldChg chg="addSp modSp mod modTransition">
        <pc:chgData name="Kai Walcott" userId="654001f085ee9bc0" providerId="LiveId" clId="{B3AF87B5-5938-463B-A08E-2584D64ADE63}" dt="2023-01-03T21:45:27.941" v="887"/>
        <pc:sldMkLst>
          <pc:docMk/>
          <pc:sldMk cId="4277618257" sldId="257"/>
        </pc:sldMkLst>
        <pc:spChg chg="add mod">
          <ac:chgData name="Kai Walcott" userId="654001f085ee9bc0" providerId="LiveId" clId="{B3AF87B5-5938-463B-A08E-2584D64ADE63}" dt="2023-01-03T21:07:15.941" v="558" actId="1076"/>
          <ac:spMkLst>
            <pc:docMk/>
            <pc:sldMk cId="4277618257" sldId="257"/>
            <ac:spMk id="5" creationId="{8213D11E-2670-C4A9-BEF5-4D5D7A5FBC6B}"/>
          </ac:spMkLst>
        </pc:spChg>
      </pc:sldChg>
      <pc:sldChg chg="modTransition">
        <pc:chgData name="Kai Walcott" userId="654001f085ee9bc0" providerId="LiveId" clId="{B3AF87B5-5938-463B-A08E-2584D64ADE63}" dt="2023-01-03T21:48:54.003" v="897"/>
        <pc:sldMkLst>
          <pc:docMk/>
          <pc:sldMk cId="1485202767" sldId="259"/>
        </pc:sldMkLst>
      </pc:sldChg>
      <pc:sldChg chg="addSp modSp mod modTransition">
        <pc:chgData name="Kai Walcott" userId="654001f085ee9bc0" providerId="LiveId" clId="{B3AF87B5-5938-463B-A08E-2584D64ADE63}" dt="2023-01-03T21:43:50.002" v="877"/>
        <pc:sldMkLst>
          <pc:docMk/>
          <pc:sldMk cId="1872782460" sldId="260"/>
        </pc:sldMkLst>
        <pc:spChg chg="add mod">
          <ac:chgData name="Kai Walcott" userId="654001f085ee9bc0" providerId="LiveId" clId="{B3AF87B5-5938-463B-A08E-2584D64ADE63}" dt="2023-01-03T21:06:53.312" v="534" actId="20577"/>
          <ac:spMkLst>
            <pc:docMk/>
            <pc:sldMk cId="1872782460" sldId="260"/>
            <ac:spMk id="7" creationId="{C9925999-D4BD-0F2C-20E7-B4887B914210}"/>
          </ac:spMkLst>
        </pc:spChg>
      </pc:sldChg>
      <pc:sldChg chg="addSp modSp mod modTransition">
        <pc:chgData name="Kai Walcott" userId="654001f085ee9bc0" providerId="LiveId" clId="{B3AF87B5-5938-463B-A08E-2584D64ADE63}" dt="2023-01-03T21:43:45.415" v="876"/>
        <pc:sldMkLst>
          <pc:docMk/>
          <pc:sldMk cId="4123312205" sldId="261"/>
        </pc:sldMkLst>
        <pc:spChg chg="add mod">
          <ac:chgData name="Kai Walcott" userId="654001f085ee9bc0" providerId="LiveId" clId="{B3AF87B5-5938-463B-A08E-2584D64ADE63}" dt="2023-01-03T21:06:08.237" v="478" actId="1076"/>
          <ac:spMkLst>
            <pc:docMk/>
            <pc:sldMk cId="4123312205" sldId="261"/>
            <ac:spMk id="7" creationId="{20E8AAF9-525D-58FB-D33D-2FEEF86B91A3}"/>
          </ac:spMkLst>
        </pc:spChg>
        <pc:spChg chg="mod">
          <ac:chgData name="Kai Walcott" userId="654001f085ee9bc0" providerId="LiveId" clId="{B3AF87B5-5938-463B-A08E-2584D64ADE63}" dt="2023-01-03T20:49:05.593" v="419" actId="14100"/>
          <ac:spMkLst>
            <pc:docMk/>
            <pc:sldMk cId="4123312205" sldId="261"/>
            <ac:spMk id="9" creationId="{9D3F0FF3-1E5C-3143-984A-8DD9F3FF9BF3}"/>
          </ac:spMkLst>
        </pc:spChg>
      </pc:sldChg>
      <pc:sldChg chg="modTransition modAnim">
        <pc:chgData name="Kai Walcott" userId="654001f085ee9bc0" providerId="LiveId" clId="{B3AF87B5-5938-463B-A08E-2584D64ADE63}" dt="2023-01-03T21:44:46.514" v="885"/>
        <pc:sldMkLst>
          <pc:docMk/>
          <pc:sldMk cId="2326426891" sldId="262"/>
        </pc:sldMkLst>
      </pc:sldChg>
      <pc:sldChg chg="addSp modSp mod modTransition">
        <pc:chgData name="Kai Walcott" userId="654001f085ee9bc0" providerId="LiveId" clId="{B3AF87B5-5938-463B-A08E-2584D64ADE63}" dt="2023-01-03T21:47:42.016" v="894"/>
        <pc:sldMkLst>
          <pc:docMk/>
          <pc:sldMk cId="2828353721" sldId="263"/>
        </pc:sldMkLst>
        <pc:spChg chg="add mod">
          <ac:chgData name="Kai Walcott" userId="654001f085ee9bc0" providerId="LiveId" clId="{B3AF87B5-5938-463B-A08E-2584D64ADE63}" dt="2023-01-03T21:10:03.323" v="587" actId="1076"/>
          <ac:spMkLst>
            <pc:docMk/>
            <pc:sldMk cId="2828353721" sldId="263"/>
            <ac:spMk id="5" creationId="{692DD7BD-6D82-1E7F-E7E1-3684FF30A919}"/>
          </ac:spMkLst>
        </pc:spChg>
      </pc:sldChg>
      <pc:sldChg chg="addSp delSp modSp add del mod modTransition delAnim modAnim">
        <pc:chgData name="Kai Walcott" userId="654001f085ee9bc0" providerId="LiveId" clId="{B3AF87B5-5938-463B-A08E-2584D64ADE63}" dt="2023-01-03T21:43:31.124" v="874"/>
        <pc:sldMkLst>
          <pc:docMk/>
          <pc:sldMk cId="4223883922" sldId="264"/>
        </pc:sldMkLst>
        <pc:spChg chg="mod">
          <ac:chgData name="Kai Walcott" userId="654001f085ee9bc0" providerId="LiveId" clId="{B3AF87B5-5938-463B-A08E-2584D64ADE63}" dt="2023-01-03T20:23:22.253" v="50" actId="1076"/>
          <ac:spMkLst>
            <pc:docMk/>
            <pc:sldMk cId="4223883922" sldId="264"/>
            <ac:spMk id="2" creationId="{3F90F1EC-153C-6BC7-61FC-D77699C3E958}"/>
          </ac:spMkLst>
        </pc:spChg>
        <pc:spChg chg="mod">
          <ac:chgData name="Kai Walcott" userId="654001f085ee9bc0" providerId="LiveId" clId="{B3AF87B5-5938-463B-A08E-2584D64ADE63}" dt="2023-01-03T20:23:07.612" v="48" actId="1076"/>
          <ac:spMkLst>
            <pc:docMk/>
            <pc:sldMk cId="4223883922" sldId="264"/>
            <ac:spMk id="5" creationId="{32067A55-8D8C-C09E-4BF8-6110DD123261}"/>
          </ac:spMkLst>
        </pc:spChg>
        <pc:spChg chg="add del mod">
          <ac:chgData name="Kai Walcott" userId="654001f085ee9bc0" providerId="LiveId" clId="{B3AF87B5-5938-463B-A08E-2584D64ADE63}" dt="2023-01-03T20:22:57.589" v="47" actId="478"/>
          <ac:spMkLst>
            <pc:docMk/>
            <pc:sldMk cId="4223883922" sldId="264"/>
            <ac:spMk id="7" creationId="{468BFD58-4555-3978-27BA-8580EFE72FD7}"/>
          </ac:spMkLst>
        </pc:spChg>
        <pc:spChg chg="mod">
          <ac:chgData name="Kai Walcott" userId="654001f085ee9bc0" providerId="LiveId" clId="{B3AF87B5-5938-463B-A08E-2584D64ADE63}" dt="2023-01-03T20:05:42.009" v="2" actId="13822"/>
          <ac:spMkLst>
            <pc:docMk/>
            <pc:sldMk cId="4223883922" sldId="264"/>
            <ac:spMk id="8" creationId="{3F4E5DF1-3B6D-E141-C957-61BFE2EE2B75}"/>
          </ac:spMkLst>
        </pc:spChg>
        <pc:spChg chg="del">
          <ac:chgData name="Kai Walcott" userId="654001f085ee9bc0" providerId="LiveId" clId="{B3AF87B5-5938-463B-A08E-2584D64ADE63}" dt="2023-01-03T05:59:31.597" v="1" actId="478"/>
          <ac:spMkLst>
            <pc:docMk/>
            <pc:sldMk cId="4223883922" sldId="264"/>
            <ac:spMk id="9" creationId="{9D3F0FF3-1E5C-3143-984A-8DD9F3FF9BF3}"/>
          </ac:spMkLst>
        </pc:spChg>
        <pc:spChg chg="add mod">
          <ac:chgData name="Kai Walcott" userId="654001f085ee9bc0" providerId="LiveId" clId="{B3AF87B5-5938-463B-A08E-2584D64ADE63}" dt="2023-01-03T20:25:18.802" v="62" actId="1076"/>
          <ac:spMkLst>
            <pc:docMk/>
            <pc:sldMk cId="4223883922" sldId="264"/>
            <ac:spMk id="10" creationId="{D47BC319-E151-DD50-780F-8DC588349F1C}"/>
          </ac:spMkLst>
        </pc:spChg>
        <pc:spChg chg="add mod">
          <ac:chgData name="Kai Walcott" userId="654001f085ee9bc0" providerId="LiveId" clId="{B3AF87B5-5938-463B-A08E-2584D64ADE63}" dt="2023-01-03T20:25:27.345" v="63" actId="1076"/>
          <ac:spMkLst>
            <pc:docMk/>
            <pc:sldMk cId="4223883922" sldId="264"/>
            <ac:spMk id="11" creationId="{1B9B3AD0-197B-0A7D-5E9B-9A1CA9A79017}"/>
          </ac:spMkLst>
        </pc:spChg>
        <pc:spChg chg="add mod">
          <ac:chgData name="Kai Walcott" userId="654001f085ee9bc0" providerId="LiveId" clId="{B3AF87B5-5938-463B-A08E-2584D64ADE63}" dt="2023-01-03T20:25:13.171" v="61" actId="1076"/>
          <ac:spMkLst>
            <pc:docMk/>
            <pc:sldMk cId="4223883922" sldId="264"/>
            <ac:spMk id="12" creationId="{4797F75A-76D1-C007-B777-332DD0FC950D}"/>
          </ac:spMkLst>
        </pc:spChg>
        <pc:spChg chg="add mod">
          <ac:chgData name="Kai Walcott" userId="654001f085ee9bc0" providerId="LiveId" clId="{B3AF87B5-5938-463B-A08E-2584D64ADE63}" dt="2023-01-03T20:25:32.165" v="65" actId="1076"/>
          <ac:spMkLst>
            <pc:docMk/>
            <pc:sldMk cId="4223883922" sldId="264"/>
            <ac:spMk id="13" creationId="{85AC44FC-A9B6-1C5A-8B7E-C54C26D058C2}"/>
          </ac:spMkLst>
        </pc:spChg>
        <pc:spChg chg="add mod">
          <ac:chgData name="Kai Walcott" userId="654001f085ee9bc0" providerId="LiveId" clId="{B3AF87B5-5938-463B-A08E-2584D64ADE63}" dt="2023-01-03T20:25:45.573" v="70" actId="1076"/>
          <ac:spMkLst>
            <pc:docMk/>
            <pc:sldMk cId="4223883922" sldId="264"/>
            <ac:spMk id="14" creationId="{8A4EDB90-DE9C-9DF4-5F0C-70F3D5CA238F}"/>
          </ac:spMkLst>
        </pc:spChg>
        <pc:spChg chg="add mod">
          <ac:chgData name="Kai Walcott" userId="654001f085ee9bc0" providerId="LiveId" clId="{B3AF87B5-5938-463B-A08E-2584D64ADE63}" dt="2023-01-03T20:28:05.133" v="151" actId="1038"/>
          <ac:spMkLst>
            <pc:docMk/>
            <pc:sldMk cId="4223883922" sldId="264"/>
            <ac:spMk id="15" creationId="{446525BB-A3A8-B18D-6A0F-2D176B284C34}"/>
          </ac:spMkLst>
        </pc:spChg>
        <pc:spChg chg="add mod">
          <ac:chgData name="Kai Walcott" userId="654001f085ee9bc0" providerId="LiveId" clId="{B3AF87B5-5938-463B-A08E-2584D64ADE63}" dt="2023-01-03T20:59:47.545" v="425" actId="14100"/>
          <ac:spMkLst>
            <pc:docMk/>
            <pc:sldMk cId="4223883922" sldId="264"/>
            <ac:spMk id="16" creationId="{743E3019-67A0-27D5-CAEC-D2F8A410693A}"/>
          </ac:spMkLst>
        </pc:spChg>
        <pc:spChg chg="add mod">
          <ac:chgData name="Kai Walcott" userId="654001f085ee9bc0" providerId="LiveId" clId="{B3AF87B5-5938-463B-A08E-2584D64ADE63}" dt="2023-01-03T21:09:20.136" v="564" actId="207"/>
          <ac:spMkLst>
            <pc:docMk/>
            <pc:sldMk cId="4223883922" sldId="264"/>
            <ac:spMk id="17" creationId="{A8803602-9359-8D72-AA9A-65EEFCE3B378}"/>
          </ac:spMkLst>
        </pc:spChg>
        <pc:spChg chg="add mod">
          <ac:chgData name="Kai Walcott" userId="654001f085ee9bc0" providerId="LiveId" clId="{B3AF87B5-5938-463B-A08E-2584D64ADE63}" dt="2023-01-03T21:10:44.059" v="618" actId="20577"/>
          <ac:spMkLst>
            <pc:docMk/>
            <pc:sldMk cId="4223883922" sldId="264"/>
            <ac:spMk id="18" creationId="{9A683A81-83AF-0825-7632-C436840B839C}"/>
          </ac:spMkLst>
        </pc:spChg>
      </pc:sldChg>
      <pc:sldChg chg="addSp modSp new mod modTransition modAnim">
        <pc:chgData name="Kai Walcott" userId="654001f085ee9bc0" providerId="LiveId" clId="{B3AF87B5-5938-463B-A08E-2584D64ADE63}" dt="2023-01-03T21:44:54.155" v="886"/>
        <pc:sldMkLst>
          <pc:docMk/>
          <pc:sldMk cId="4019272720" sldId="265"/>
        </pc:sldMkLst>
        <pc:spChg chg="add mod">
          <ac:chgData name="Kai Walcott" userId="654001f085ee9bc0" providerId="LiveId" clId="{B3AF87B5-5938-463B-A08E-2584D64ADE63}" dt="2023-01-03T20:36:34.450" v="392" actId="13822"/>
          <ac:spMkLst>
            <pc:docMk/>
            <pc:sldMk cId="4019272720" sldId="265"/>
            <ac:spMk id="2" creationId="{7A782AAD-931E-26EA-8946-BFBF98CB8314}"/>
          </ac:spMkLst>
        </pc:spChg>
        <pc:spChg chg="add mod">
          <ac:chgData name="Kai Walcott" userId="654001f085ee9bc0" providerId="LiveId" clId="{B3AF87B5-5938-463B-A08E-2584D64ADE63}" dt="2023-01-03T20:36:55.171" v="397" actId="208"/>
          <ac:spMkLst>
            <pc:docMk/>
            <pc:sldMk cId="4019272720" sldId="265"/>
            <ac:spMk id="3" creationId="{D8230C57-9D27-765A-445E-D4E1B119455E}"/>
          </ac:spMkLst>
        </pc:spChg>
      </pc:sldChg>
      <pc:sldChg chg="addSp delSp modSp add mod modTransition delAnim">
        <pc:chgData name="Kai Walcott" userId="654001f085ee9bc0" providerId="LiveId" clId="{B3AF87B5-5938-463B-A08E-2584D64ADE63}" dt="2023-01-03T21:43:36.638" v="875"/>
        <pc:sldMkLst>
          <pc:docMk/>
          <pc:sldMk cId="1574988836" sldId="266"/>
        </pc:sldMkLst>
        <pc:spChg chg="del">
          <ac:chgData name="Kai Walcott" userId="654001f085ee9bc0" providerId="LiveId" clId="{B3AF87B5-5938-463B-A08E-2584D64ADE63}" dt="2023-01-03T21:18:48.293" v="674" actId="478"/>
          <ac:spMkLst>
            <pc:docMk/>
            <pc:sldMk cId="1574988836" sldId="266"/>
            <ac:spMk id="3" creationId="{ED191380-F6C5-F599-2804-01509FD12466}"/>
          </ac:spMkLst>
        </pc:spChg>
        <pc:spChg chg="mod">
          <ac:chgData name="Kai Walcott" userId="654001f085ee9bc0" providerId="LiveId" clId="{B3AF87B5-5938-463B-A08E-2584D64ADE63}" dt="2023-01-03T21:20:20.363" v="690" actId="1076"/>
          <ac:spMkLst>
            <pc:docMk/>
            <pc:sldMk cId="1574988836" sldId="266"/>
            <ac:spMk id="5" creationId="{32067A55-8D8C-C09E-4BF8-6110DD123261}"/>
          </ac:spMkLst>
        </pc:spChg>
        <pc:spChg chg="add mod">
          <ac:chgData name="Kai Walcott" userId="654001f085ee9bc0" providerId="LiveId" clId="{B3AF87B5-5938-463B-A08E-2584D64ADE63}" dt="2023-01-03T21:22:54.054" v="721" actId="1076"/>
          <ac:spMkLst>
            <pc:docMk/>
            <pc:sldMk cId="1574988836" sldId="266"/>
            <ac:spMk id="7" creationId="{CFDE05E6-CC4F-C24E-1B6A-53F9F43DEED8}"/>
          </ac:spMkLst>
        </pc:spChg>
        <pc:spChg chg="del">
          <ac:chgData name="Kai Walcott" userId="654001f085ee9bc0" providerId="LiveId" clId="{B3AF87B5-5938-463B-A08E-2584D64ADE63}" dt="2023-01-03T21:18:28.190" v="671" actId="478"/>
          <ac:spMkLst>
            <pc:docMk/>
            <pc:sldMk cId="1574988836" sldId="266"/>
            <ac:spMk id="8" creationId="{3F4E5DF1-3B6D-E141-C957-61BFE2EE2B75}"/>
          </ac:spMkLst>
        </pc:spChg>
        <pc:spChg chg="del mod">
          <ac:chgData name="Kai Walcott" userId="654001f085ee9bc0" providerId="LiveId" clId="{B3AF87B5-5938-463B-A08E-2584D64ADE63}" dt="2023-01-03T21:17:53.330" v="666" actId="478"/>
          <ac:spMkLst>
            <pc:docMk/>
            <pc:sldMk cId="1574988836" sldId="266"/>
            <ac:spMk id="10" creationId="{D47BC319-E151-DD50-780F-8DC588349F1C}"/>
          </ac:spMkLst>
        </pc:spChg>
        <pc:spChg chg="del">
          <ac:chgData name="Kai Walcott" userId="654001f085ee9bc0" providerId="LiveId" clId="{B3AF87B5-5938-463B-A08E-2584D64ADE63}" dt="2023-01-03T21:18:03.418" v="667" actId="478"/>
          <ac:spMkLst>
            <pc:docMk/>
            <pc:sldMk cId="1574988836" sldId="266"/>
            <ac:spMk id="11" creationId="{1B9B3AD0-197B-0A7D-5E9B-9A1CA9A79017}"/>
          </ac:spMkLst>
        </pc:spChg>
        <pc:spChg chg="del">
          <ac:chgData name="Kai Walcott" userId="654001f085ee9bc0" providerId="LiveId" clId="{B3AF87B5-5938-463B-A08E-2584D64ADE63}" dt="2023-01-03T21:18:09.897" v="669" actId="478"/>
          <ac:spMkLst>
            <pc:docMk/>
            <pc:sldMk cId="1574988836" sldId="266"/>
            <ac:spMk id="12" creationId="{4797F75A-76D1-C007-B777-332DD0FC950D}"/>
          </ac:spMkLst>
        </pc:spChg>
        <pc:spChg chg="del">
          <ac:chgData name="Kai Walcott" userId="654001f085ee9bc0" providerId="LiveId" clId="{B3AF87B5-5938-463B-A08E-2584D64ADE63}" dt="2023-01-03T21:18:05.151" v="668" actId="478"/>
          <ac:spMkLst>
            <pc:docMk/>
            <pc:sldMk cId="1574988836" sldId="266"/>
            <ac:spMk id="13" creationId="{85AC44FC-A9B6-1C5A-8B7E-C54C26D058C2}"/>
          </ac:spMkLst>
        </pc:spChg>
        <pc:spChg chg="del">
          <ac:chgData name="Kai Walcott" userId="654001f085ee9bc0" providerId="LiveId" clId="{B3AF87B5-5938-463B-A08E-2584D64ADE63}" dt="2023-01-03T21:18:12.169" v="670" actId="478"/>
          <ac:spMkLst>
            <pc:docMk/>
            <pc:sldMk cId="1574988836" sldId="266"/>
            <ac:spMk id="14" creationId="{8A4EDB90-DE9C-9DF4-5F0C-70F3D5CA238F}"/>
          </ac:spMkLst>
        </pc:spChg>
        <pc:spChg chg="mod">
          <ac:chgData name="Kai Walcott" userId="654001f085ee9bc0" providerId="LiveId" clId="{B3AF87B5-5938-463B-A08E-2584D64ADE63}" dt="2023-01-03T21:19:47.128" v="683" actId="208"/>
          <ac:spMkLst>
            <pc:docMk/>
            <pc:sldMk cId="1574988836" sldId="266"/>
            <ac:spMk id="15" creationId="{446525BB-A3A8-B18D-6A0F-2D176B284C34}"/>
          </ac:spMkLst>
        </pc:spChg>
        <pc:spChg chg="del">
          <ac:chgData name="Kai Walcott" userId="654001f085ee9bc0" providerId="LiveId" clId="{B3AF87B5-5938-463B-A08E-2584D64ADE63}" dt="2023-01-03T21:17:40.552" v="664" actId="478"/>
          <ac:spMkLst>
            <pc:docMk/>
            <pc:sldMk cId="1574988836" sldId="266"/>
            <ac:spMk id="16" creationId="{743E3019-67A0-27D5-CAEC-D2F8A410693A}"/>
          </ac:spMkLst>
        </pc:spChg>
        <pc:spChg chg="del">
          <ac:chgData name="Kai Walcott" userId="654001f085ee9bc0" providerId="LiveId" clId="{B3AF87B5-5938-463B-A08E-2584D64ADE63}" dt="2023-01-03T21:18:30.476" v="672" actId="478"/>
          <ac:spMkLst>
            <pc:docMk/>
            <pc:sldMk cId="1574988836" sldId="266"/>
            <ac:spMk id="17" creationId="{A8803602-9359-8D72-AA9A-65EEFCE3B378}"/>
          </ac:spMkLst>
        </pc:spChg>
        <pc:spChg chg="del">
          <ac:chgData name="Kai Walcott" userId="654001f085ee9bc0" providerId="LiveId" clId="{B3AF87B5-5938-463B-A08E-2584D64ADE63}" dt="2023-01-03T21:18:40.648" v="673" actId="478"/>
          <ac:spMkLst>
            <pc:docMk/>
            <pc:sldMk cId="1574988836" sldId="266"/>
            <ac:spMk id="18" creationId="{9A683A81-83AF-0825-7632-C436840B839C}"/>
          </ac:spMkLst>
        </pc:spChg>
      </pc:sldChg>
      <pc:sldChg chg="delSp modSp add mod modTransition modAnim">
        <pc:chgData name="Kai Walcott" userId="654001f085ee9bc0" providerId="LiveId" clId="{B3AF87B5-5938-463B-A08E-2584D64ADE63}" dt="2023-01-03T21:43:23.825" v="873"/>
        <pc:sldMkLst>
          <pc:docMk/>
          <pc:sldMk cId="3604384849" sldId="267"/>
        </pc:sldMkLst>
        <pc:spChg chg="mod">
          <ac:chgData name="Kai Walcott" userId="654001f085ee9bc0" providerId="LiveId" clId="{B3AF87B5-5938-463B-A08E-2584D64ADE63}" dt="2023-01-03T21:35:06.619" v="807" actId="14100"/>
          <ac:spMkLst>
            <pc:docMk/>
            <pc:sldMk cId="3604384849" sldId="267"/>
            <ac:spMk id="2" creationId="{3F90F1EC-153C-6BC7-61FC-D77699C3E958}"/>
          </ac:spMkLst>
        </pc:spChg>
        <pc:spChg chg="mod">
          <ac:chgData name="Kai Walcott" userId="654001f085ee9bc0" providerId="LiveId" clId="{B3AF87B5-5938-463B-A08E-2584D64ADE63}" dt="2023-01-03T21:27:56.026" v="733" actId="14100"/>
          <ac:spMkLst>
            <pc:docMk/>
            <pc:sldMk cId="3604384849" sldId="267"/>
            <ac:spMk id="4" creationId="{075F81C6-672B-D582-B8F8-1EB3CDED67C5}"/>
          </ac:spMkLst>
        </pc:spChg>
        <pc:spChg chg="mod">
          <ac:chgData name="Kai Walcott" userId="654001f085ee9bc0" providerId="LiveId" clId="{B3AF87B5-5938-463B-A08E-2584D64ADE63}" dt="2023-01-03T21:35:01.249" v="806" actId="1076"/>
          <ac:spMkLst>
            <pc:docMk/>
            <pc:sldMk cId="3604384849" sldId="267"/>
            <ac:spMk id="5" creationId="{32067A55-8D8C-C09E-4BF8-6110DD123261}"/>
          </ac:spMkLst>
        </pc:spChg>
        <pc:spChg chg="del">
          <ac:chgData name="Kai Walcott" userId="654001f085ee9bc0" providerId="LiveId" clId="{B3AF87B5-5938-463B-A08E-2584D64ADE63}" dt="2023-01-03T21:27:45.702" v="731" actId="478"/>
          <ac:spMkLst>
            <pc:docMk/>
            <pc:sldMk cId="3604384849" sldId="267"/>
            <ac:spMk id="6" creationId="{104C956C-547F-4BB7-632E-4370831BE6E0}"/>
          </ac:spMkLst>
        </pc:spChg>
        <pc:spChg chg="mod">
          <ac:chgData name="Kai Walcott" userId="654001f085ee9bc0" providerId="LiveId" clId="{B3AF87B5-5938-463B-A08E-2584D64ADE63}" dt="2023-01-03T21:30:53.083" v="789" actId="1076"/>
          <ac:spMkLst>
            <pc:docMk/>
            <pc:sldMk cId="3604384849" sldId="267"/>
            <ac:spMk id="7" creationId="{CFDE05E6-CC4F-C24E-1B6A-53F9F43DEED8}"/>
          </ac:spMkLst>
        </pc:spChg>
        <pc:spChg chg="mod">
          <ac:chgData name="Kai Walcott" userId="654001f085ee9bc0" providerId="LiveId" clId="{B3AF87B5-5938-463B-A08E-2584D64ADE63}" dt="2023-01-03T21:29:06.145" v="740" actId="14100"/>
          <ac:spMkLst>
            <pc:docMk/>
            <pc:sldMk cId="3604384849" sldId="267"/>
            <ac:spMk id="15" creationId="{446525BB-A3A8-B18D-6A0F-2D176B284C34}"/>
          </ac:spMkLst>
        </pc:spChg>
      </pc:sldChg>
      <pc:sldChg chg="addSp delSp modSp add mod modTransition delAnim modAnim">
        <pc:chgData name="Kai Walcott" userId="654001f085ee9bc0" providerId="LiveId" clId="{B3AF87B5-5938-463B-A08E-2584D64ADE63}" dt="2023-01-03T21:43:19.257" v="872"/>
        <pc:sldMkLst>
          <pc:docMk/>
          <pc:sldMk cId="3584968697" sldId="268"/>
        </pc:sldMkLst>
        <pc:spChg chg="del">
          <ac:chgData name="Kai Walcott" userId="654001f085ee9bc0" providerId="LiveId" clId="{B3AF87B5-5938-463B-A08E-2584D64ADE63}" dt="2023-01-03T21:39:11.237" v="810" actId="478"/>
          <ac:spMkLst>
            <pc:docMk/>
            <pc:sldMk cId="3584968697" sldId="268"/>
            <ac:spMk id="2" creationId="{3F90F1EC-153C-6BC7-61FC-D77699C3E958}"/>
          </ac:spMkLst>
        </pc:spChg>
        <pc:spChg chg="add mod">
          <ac:chgData name="Kai Walcott" userId="654001f085ee9bc0" providerId="LiveId" clId="{B3AF87B5-5938-463B-A08E-2584D64ADE63}" dt="2023-01-03T21:40:11.640" v="847" actId="1076"/>
          <ac:spMkLst>
            <pc:docMk/>
            <pc:sldMk cId="3584968697" sldId="268"/>
            <ac:spMk id="3" creationId="{AFCBF961-7331-01AD-589B-2C533016E49B}"/>
          </ac:spMkLst>
        </pc:spChg>
        <pc:spChg chg="del">
          <ac:chgData name="Kai Walcott" userId="654001f085ee9bc0" providerId="LiveId" clId="{B3AF87B5-5938-463B-A08E-2584D64ADE63}" dt="2023-01-03T21:39:15.996" v="812" actId="478"/>
          <ac:spMkLst>
            <pc:docMk/>
            <pc:sldMk cId="3584968697" sldId="268"/>
            <ac:spMk id="4" creationId="{075F81C6-672B-D582-B8F8-1EB3CDED67C5}"/>
          </ac:spMkLst>
        </pc:spChg>
        <pc:spChg chg="mod">
          <ac:chgData name="Kai Walcott" userId="654001f085ee9bc0" providerId="LiveId" clId="{B3AF87B5-5938-463B-A08E-2584D64ADE63}" dt="2023-01-03T21:39:47.455" v="818" actId="13822"/>
          <ac:spMkLst>
            <pc:docMk/>
            <pc:sldMk cId="3584968697" sldId="268"/>
            <ac:spMk id="5" creationId="{32067A55-8D8C-C09E-4BF8-6110DD123261}"/>
          </ac:spMkLst>
        </pc:spChg>
        <pc:spChg chg="del">
          <ac:chgData name="Kai Walcott" userId="654001f085ee9bc0" providerId="LiveId" clId="{B3AF87B5-5938-463B-A08E-2584D64ADE63}" dt="2023-01-03T21:39:14.056" v="811" actId="478"/>
          <ac:spMkLst>
            <pc:docMk/>
            <pc:sldMk cId="3584968697" sldId="268"/>
            <ac:spMk id="7" creationId="{CFDE05E6-CC4F-C24E-1B6A-53F9F43DEED8}"/>
          </ac:spMkLst>
        </pc:spChg>
        <pc:spChg chg="del">
          <ac:chgData name="Kai Walcott" userId="654001f085ee9bc0" providerId="LiveId" clId="{B3AF87B5-5938-463B-A08E-2584D64ADE63}" dt="2023-01-03T21:38:56.052" v="809" actId="478"/>
          <ac:spMkLst>
            <pc:docMk/>
            <pc:sldMk cId="3584968697" sldId="268"/>
            <ac:spMk id="15" creationId="{446525BB-A3A8-B18D-6A0F-2D176B284C34}"/>
          </ac:spMkLst>
        </pc:spChg>
      </pc:sldChg>
      <pc:sldChg chg="delSp add del mod delAnim">
        <pc:chgData name="Kai Walcott" userId="654001f085ee9bc0" providerId="LiveId" clId="{B3AF87B5-5938-463B-A08E-2584D64ADE63}" dt="2023-01-03T21:41:44.969" v="854" actId="47"/>
        <pc:sldMkLst>
          <pc:docMk/>
          <pc:sldMk cId="2536450746" sldId="269"/>
        </pc:sldMkLst>
        <pc:spChg chg="del">
          <ac:chgData name="Kai Walcott" userId="654001f085ee9bc0" providerId="LiveId" clId="{B3AF87B5-5938-463B-A08E-2584D64ADE63}" dt="2023-01-03T21:41:39.416" v="853" actId="478"/>
          <ac:spMkLst>
            <pc:docMk/>
            <pc:sldMk cId="2536450746" sldId="269"/>
            <ac:spMk id="3" creationId="{AFCBF961-7331-01AD-589B-2C533016E49B}"/>
          </ac:spMkLst>
        </pc:spChg>
        <pc:spChg chg="del">
          <ac:chgData name="Kai Walcott" userId="654001f085ee9bc0" providerId="LiveId" clId="{B3AF87B5-5938-463B-A08E-2584D64ADE63}" dt="2023-01-03T21:41:26.808" v="852" actId="478"/>
          <ac:spMkLst>
            <pc:docMk/>
            <pc:sldMk cId="2536450746" sldId="269"/>
            <ac:spMk id="5" creationId="{32067A55-8D8C-C09E-4BF8-6110DD123261}"/>
          </ac:spMkLst>
        </pc:spChg>
      </pc:sldChg>
      <pc:sldChg chg="addSp delSp modSp add mod modTransition modAnim">
        <pc:chgData name="Kai Walcott" userId="654001f085ee9bc0" providerId="LiveId" clId="{B3AF87B5-5938-463B-A08E-2584D64ADE63}" dt="2023-01-03T21:54:43.895" v="937" actId="1076"/>
        <pc:sldMkLst>
          <pc:docMk/>
          <pc:sldMk cId="3415064171" sldId="269"/>
        </pc:sldMkLst>
        <pc:spChg chg="add mod">
          <ac:chgData name="Kai Walcott" userId="654001f085ee9bc0" providerId="LiveId" clId="{B3AF87B5-5938-463B-A08E-2584D64ADE63}" dt="2023-01-03T21:54:43.895" v="937" actId="1076"/>
          <ac:spMkLst>
            <pc:docMk/>
            <pc:sldMk cId="3415064171" sldId="269"/>
            <ac:spMk id="2" creationId="{0CF10F09-D614-82DF-ECA5-92D234FADD77}"/>
          </ac:spMkLst>
        </pc:spChg>
        <pc:spChg chg="del">
          <ac:chgData name="Kai Walcott" userId="654001f085ee9bc0" providerId="LiveId" clId="{B3AF87B5-5938-463B-A08E-2584D64ADE63}" dt="2023-01-03T21:41:52.356" v="856" actId="478"/>
          <ac:spMkLst>
            <pc:docMk/>
            <pc:sldMk cId="3415064171" sldId="269"/>
            <ac:spMk id="3" creationId="{AFCBF961-7331-01AD-589B-2C533016E49B}"/>
          </ac:spMkLst>
        </pc:spChg>
        <pc:spChg chg="mod">
          <ac:chgData name="Kai Walcott" userId="654001f085ee9bc0" providerId="LiveId" clId="{B3AF87B5-5938-463B-A08E-2584D64ADE63}" dt="2023-01-03T21:53:56.878" v="924" actId="20577"/>
          <ac:spMkLst>
            <pc:docMk/>
            <pc:sldMk cId="3415064171" sldId="269"/>
            <ac:spMk id="5" creationId="{32067A55-8D8C-C09E-4BF8-6110DD123261}"/>
          </ac:spMkLst>
        </pc:spChg>
      </pc:sldChg>
    </pc:docChg>
  </pc:docChgLst>
  <pc:docChgLst>
    <pc:chgData name="Kai Walcott" userId="654001f085ee9bc0" providerId="LiveId" clId="{937F98DE-646C-442E-B47D-F6D43ADAC1FF}"/>
    <pc:docChg chg="addSld modSld sldOrd">
      <pc:chgData name="Kai Walcott" userId="654001f085ee9bc0" providerId="LiveId" clId="{937F98DE-646C-442E-B47D-F6D43ADAC1FF}" dt="2023-01-03T03:47:00.178" v="108"/>
      <pc:docMkLst>
        <pc:docMk/>
      </pc:docMkLst>
      <pc:sldChg chg="modAnim">
        <pc:chgData name="Kai Walcott" userId="654001f085ee9bc0" providerId="LiveId" clId="{937F98DE-646C-442E-B47D-F6D43ADAC1FF}" dt="2023-01-03T03:47:00.178" v="108"/>
        <pc:sldMkLst>
          <pc:docMk/>
          <pc:sldMk cId="1181145424" sldId="256"/>
        </pc:sldMkLst>
      </pc:sldChg>
      <pc:sldChg chg="modSp mod modAnim">
        <pc:chgData name="Kai Walcott" userId="654001f085ee9bc0" providerId="LiveId" clId="{937F98DE-646C-442E-B47D-F6D43ADAC1FF}" dt="2023-01-03T03:37:42.086" v="65"/>
        <pc:sldMkLst>
          <pc:docMk/>
          <pc:sldMk cId="1485202767" sldId="259"/>
        </pc:sldMkLst>
        <pc:spChg chg="mod">
          <ac:chgData name="Kai Walcott" userId="654001f085ee9bc0" providerId="LiveId" clId="{937F98DE-646C-442E-B47D-F6D43ADAC1FF}" dt="2023-01-03T03:30:25.632" v="38" actId="20577"/>
          <ac:spMkLst>
            <pc:docMk/>
            <pc:sldMk cId="1485202767" sldId="259"/>
            <ac:spMk id="2" creationId="{C406CBD7-D408-22CD-DBDD-3F90FADA4E84}"/>
          </ac:spMkLst>
        </pc:spChg>
      </pc:sldChg>
      <pc:sldChg chg="addSp modSp mod">
        <pc:chgData name="Kai Walcott" userId="654001f085ee9bc0" providerId="LiveId" clId="{937F98DE-646C-442E-B47D-F6D43ADAC1FF}" dt="2023-01-03T02:53:49.729" v="1" actId="13822"/>
        <pc:sldMkLst>
          <pc:docMk/>
          <pc:sldMk cId="1872782460" sldId="260"/>
        </pc:sldMkLst>
        <pc:spChg chg="add mod">
          <ac:chgData name="Kai Walcott" userId="654001f085ee9bc0" providerId="LiveId" clId="{937F98DE-646C-442E-B47D-F6D43ADAC1FF}" dt="2023-01-03T02:53:49.729" v="1" actId="13822"/>
          <ac:spMkLst>
            <pc:docMk/>
            <pc:sldMk cId="1872782460" sldId="260"/>
            <ac:spMk id="5" creationId="{B2DA9B5B-3AEE-4176-A910-8B48EA62679E}"/>
          </ac:spMkLst>
        </pc:spChg>
      </pc:sldChg>
      <pc:sldChg chg="modAnim">
        <pc:chgData name="Kai Walcott" userId="654001f085ee9bc0" providerId="LiveId" clId="{937F98DE-646C-442E-B47D-F6D43ADAC1FF}" dt="2023-01-03T03:41:28.341" v="77"/>
        <pc:sldMkLst>
          <pc:docMk/>
          <pc:sldMk cId="2326426891" sldId="262"/>
        </pc:sldMkLst>
      </pc:sldChg>
      <pc:sldChg chg="addSp modSp new mod ord modAnim">
        <pc:chgData name="Kai Walcott" userId="654001f085ee9bc0" providerId="LiveId" clId="{937F98DE-646C-442E-B47D-F6D43ADAC1FF}" dt="2023-01-03T03:06:27.990" v="29"/>
        <pc:sldMkLst>
          <pc:docMk/>
          <pc:sldMk cId="2828353721" sldId="263"/>
        </pc:sldMkLst>
        <pc:spChg chg="add mod">
          <ac:chgData name="Kai Walcott" userId="654001f085ee9bc0" providerId="LiveId" clId="{937F98DE-646C-442E-B47D-F6D43ADAC1FF}" dt="2023-01-03T02:56:18.520" v="10" actId="207"/>
          <ac:spMkLst>
            <pc:docMk/>
            <pc:sldMk cId="2828353721" sldId="263"/>
            <ac:spMk id="2" creationId="{33477334-F500-61EF-93EA-AC043D9CA36A}"/>
          </ac:spMkLst>
        </pc:spChg>
        <pc:spChg chg="add mod">
          <ac:chgData name="Kai Walcott" userId="654001f085ee9bc0" providerId="LiveId" clId="{937F98DE-646C-442E-B47D-F6D43ADAC1FF}" dt="2023-01-03T03:00:15.495" v="22" actId="1076"/>
          <ac:spMkLst>
            <pc:docMk/>
            <pc:sldMk cId="2828353721" sldId="263"/>
            <ac:spMk id="3" creationId="{7F125BB9-F777-EA18-8180-853DA0F97785}"/>
          </ac:spMkLst>
        </pc:spChg>
        <pc:spChg chg="add mod">
          <ac:chgData name="Kai Walcott" userId="654001f085ee9bc0" providerId="LiveId" clId="{937F98DE-646C-442E-B47D-F6D43ADAC1FF}" dt="2023-01-03T02:57:19.869" v="19" actId="13822"/>
          <ac:spMkLst>
            <pc:docMk/>
            <pc:sldMk cId="2828353721" sldId="263"/>
            <ac:spMk id="4" creationId="{67C7EF0B-5678-6ACD-35A0-8B3D4E7617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A5838-96F8-4FA6-B2D1-1A634F75895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80D06-57E7-4D65-B69D-65921B8F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E660-9C6B-BB6F-B402-8780D5561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0CE63-5CF1-3C2D-9CB8-8293A44F6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CFDA-669D-EBC8-9F49-82824B2E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92D4-99FA-51A9-71A7-28D2308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C443-9A49-8EE5-371E-EAC09BB3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FD9F-13F3-733C-B8F8-D841C0D3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84D02-1973-C14E-93C5-53F1F6B0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912C7-9300-212E-4582-50725E84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911D-D9B1-688C-B38A-0AB892FF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7A10-D1DC-2E7A-2B7D-D260B361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37FB8-5015-6D8C-3B51-A7C97E83A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8A093-DE01-4030-65CC-81E10AAE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4C7F-26D8-4A19-A334-D9953C69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45A0-50D2-1465-4568-B4162BC4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D697-1082-950D-99E8-8301F861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51CB-871B-5E53-7D32-F01722E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B567-DCE8-F000-1FAA-1F0D8233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E689-3EC0-6B64-46FD-90735D2D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D9AA-A76E-694C-CD3C-1BCEAC53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E7B7-E1E6-7E87-C9A3-0008CF02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F348-9AE3-1D2D-154F-01D2D36A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54D9E-7BDC-C73D-7DEE-252934F1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B2C4-6A9C-815C-8BA5-532E6FDB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3459C-BC98-43D8-6731-9DF1F899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455C-AE78-8474-9AC6-CEF57BE7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3DC-09A6-06C1-3C78-1600CCD3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353D-A494-3D79-AF47-7A366425F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FF0A-3D79-848C-83AD-3C96188A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63C6-F71F-7017-EB52-2ED85E7E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F0E58-631C-07B1-7928-07F91414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497A-9D48-2B87-3C19-BB062231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77C7-EF6B-A974-6A24-234E8308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431-5BC6-3B5B-0013-883AF6F9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D1120-4C01-E496-FE91-2D495FB25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78789-3C9A-E0C9-3FB4-B82989AF2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3E915-E6E6-D356-A5B0-815DD5C51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DB316-A9A2-FB60-4022-BF5DFC9A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B4D5-289C-787A-F0FF-49227CD8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79222-2D1B-9E02-06BF-9269BCC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F6BA-6BA0-3596-BE2E-11634C1A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99DE1-A450-9E68-7E68-56EC90C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DCBD-99E2-F32A-773A-53944114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4CCA-106D-2FBD-6ED2-A2992546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28B1-EC9E-74F9-EB1B-D2D993B2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D665-C3AD-E9B1-A6D0-8B592750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3B80D-0E5D-BF88-4302-27FA492E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19B-97D6-71F8-0854-4A483C25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4D54-0BD1-C353-56D8-6C15BF89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16A9E-7465-0922-D796-59E96CD6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F98D-6803-541C-8FF1-3E8D6857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D61D3-437B-06CE-2EE2-1BF9D6C8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C988D-3D6F-3BF2-9DF8-37284A75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1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2CF2-5C0F-7D90-CBF1-66AE73F7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667E7-DBA0-3E60-0724-BCF2E9560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FA6E-9DCA-B06B-C654-71B018EC6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0730-89C7-DD4F-DF62-379D7AA7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FE61-90C8-815A-1A10-B1AC33D9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3CE19-8617-A982-7B73-986BC984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A1E96-C83E-32C5-5B4A-AB1E88C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3C508-0913-1F6E-0682-EB00834C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42A7-87DF-5524-190A-B2DB621F9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D271-29E2-E985-E3EA-75DF659B5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5A36A-BC47-22E6-58F1-C89BE516F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slide" Target="slide11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4589-29F2-BE75-887C-13A97442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14033" y="1802267"/>
            <a:ext cx="9144000" cy="2387600"/>
          </a:xfrm>
        </p:spPr>
        <p:txBody>
          <a:bodyPr/>
          <a:lstStyle/>
          <a:p>
            <a:r>
              <a:rPr lang="en-US" dirty="0" err="1"/>
              <a:t>sixBlex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FA391-8F19-2FB0-9666-5C52EE7B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09258" y="4189867"/>
            <a:ext cx="9144000" cy="1655762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dirty="0">
                <a:hlinkClick r:id="" action="ppaction://hlinkshowjump?jump=nextslide">
                  <a:snd r:embed="rId2" name="coin.wav"/>
                </a:hlinkClick>
              </a:rPr>
              <a:t>here</a:t>
            </a:r>
            <a:r>
              <a:rPr lang="en-US" dirty="0"/>
              <a:t> to start.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76416-B873-D5C1-4BFA-7A8F7019FAD3}"/>
              </a:ext>
            </a:extLst>
          </p:cNvPr>
          <p:cNvSpPr txBox="1"/>
          <p:nvPr/>
        </p:nvSpPr>
        <p:spPr>
          <a:xfrm>
            <a:off x="4832064" y="827705"/>
            <a:ext cx="252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Hi, I’m Kai. I will help you</a:t>
            </a:r>
          </a:p>
        </p:txBody>
      </p:sp>
    </p:spTree>
    <p:extLst>
      <p:ext uri="{BB962C8B-B14F-4D97-AF65-F5344CB8AC3E}">
        <p14:creationId xmlns:p14="http://schemas.microsoft.com/office/powerpoint/2010/main" val="1181145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CBD7-D408-22CD-DBDD-3F90FADA4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 won the game :]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B7191-929C-98F0-6AF2-5F213EBA0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play </a:t>
            </a:r>
            <a:r>
              <a:rPr lang="en-US" dirty="0">
                <a:hlinkClick r:id="" action="ppaction://hlinkshowjump?jump=firstslide">
                  <a:snd r:embed="rId2" name="click.wav"/>
                </a:hlinkClick>
              </a:rPr>
              <a:t>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0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n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3477334-F500-61EF-93EA-AC043D9CA36A}"/>
              </a:ext>
            </a:extLst>
          </p:cNvPr>
          <p:cNvSpPr/>
          <p:nvPr/>
        </p:nvSpPr>
        <p:spPr>
          <a:xfrm>
            <a:off x="-1455174" y="-1396181"/>
            <a:ext cx="4109883" cy="397223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hlinkClick r:id="" action="ppaction://hlinkshowjump?jump=previous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F125BB9-F777-EA18-8180-853DA0F97785}"/>
              </a:ext>
            </a:extLst>
          </p:cNvPr>
          <p:cNvSpPr/>
          <p:nvPr/>
        </p:nvSpPr>
        <p:spPr>
          <a:xfrm>
            <a:off x="9775887" y="4240817"/>
            <a:ext cx="4109883" cy="397223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hlinkClick r:id="rId2" action="ppaction://hlinksldjump"/>
            <a:extLst>
              <a:ext uri="{FF2B5EF4-FFF2-40B4-BE49-F238E27FC236}">
                <a16:creationId xmlns:a16="http://schemas.microsoft.com/office/drawing/2014/main" id="{67C7EF0B-5678-6ACD-35A0-8B3D4E7617D7}"/>
              </a:ext>
            </a:extLst>
          </p:cNvPr>
          <p:cNvSpPr/>
          <p:nvPr/>
        </p:nvSpPr>
        <p:spPr>
          <a:xfrm rot="16200000">
            <a:off x="4999703" y="2819400"/>
            <a:ext cx="2192594" cy="121920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DD7BD-6D82-1E7F-E7E1-3684FF30A919}"/>
              </a:ext>
            </a:extLst>
          </p:cNvPr>
          <p:cNvSpPr txBox="1"/>
          <p:nvPr/>
        </p:nvSpPr>
        <p:spPr>
          <a:xfrm>
            <a:off x="4950654" y="593508"/>
            <a:ext cx="22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282835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82AAD-931E-26EA-8946-BFBF98CB8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hlinkHover r:id="" action="ppaction://hlinkshowjump?jump=nextslide">
              <a:snd r:embed="rId2" name="wind.wav"/>
            </a:hlinkHover>
            <a:extLst>
              <a:ext uri="{FF2B5EF4-FFF2-40B4-BE49-F238E27FC236}">
                <a16:creationId xmlns:a16="http://schemas.microsoft.com/office/drawing/2014/main" id="{D8230C57-9D27-765A-445E-D4E1B119455E}"/>
              </a:ext>
            </a:extLst>
          </p:cNvPr>
          <p:cNvSpPr/>
          <p:nvPr/>
        </p:nvSpPr>
        <p:spPr>
          <a:xfrm>
            <a:off x="5137355" y="2499851"/>
            <a:ext cx="1917290" cy="1858297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27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repeatCount="indefinite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CBD7-D408-22CD-DBDD-3F90FADA4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B7191-929C-98F0-6AF2-5F213EBA0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>
                <a:hlinkClick r:id="" action="ppaction://hlinkshowjump?jump=firstslide">
                  <a:snd r:embed="rId2" name="click.wav"/>
                </a:hlinkClick>
              </a:rPr>
              <a:t>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F90F1EC-153C-6BC7-61FC-D77699C3E958}"/>
              </a:ext>
            </a:extLst>
          </p:cNvPr>
          <p:cNvSpPr/>
          <p:nvPr/>
        </p:nvSpPr>
        <p:spPr>
          <a:xfrm>
            <a:off x="0" y="0"/>
            <a:ext cx="5645020" cy="25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D191380-F6C5-F599-2804-01509FD12466}"/>
              </a:ext>
            </a:extLst>
          </p:cNvPr>
          <p:cNvSpPr/>
          <p:nvPr/>
        </p:nvSpPr>
        <p:spPr>
          <a:xfrm>
            <a:off x="5645020" y="0"/>
            <a:ext cx="2230016" cy="22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75F81C6-672B-D582-B8F8-1EB3CDED67C5}"/>
              </a:ext>
            </a:extLst>
          </p:cNvPr>
          <p:cNvSpPr/>
          <p:nvPr/>
        </p:nvSpPr>
        <p:spPr>
          <a:xfrm>
            <a:off x="7875034" y="0"/>
            <a:ext cx="4316965" cy="262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04C956C-547F-4BB7-632E-4370831BE6E0}"/>
              </a:ext>
            </a:extLst>
          </p:cNvPr>
          <p:cNvSpPr/>
          <p:nvPr/>
        </p:nvSpPr>
        <p:spPr>
          <a:xfrm>
            <a:off x="-1" y="4450702"/>
            <a:ext cx="12192001" cy="240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hlinkHover r:id="" action="ppaction://hlinkshowjump?jump=lastslide">
              <a:snd r:embed="rId2" name="explode.wav"/>
            </a:hlinkHover>
            <a:extLst>
              <a:ext uri="{FF2B5EF4-FFF2-40B4-BE49-F238E27FC236}">
                <a16:creationId xmlns:a16="http://schemas.microsoft.com/office/drawing/2014/main" id="{DA08A549-440D-6CDC-4B53-28E80DBE0FD3}"/>
              </a:ext>
            </a:extLst>
          </p:cNvPr>
          <p:cNvSpPr/>
          <p:nvPr/>
        </p:nvSpPr>
        <p:spPr>
          <a:xfrm>
            <a:off x="5645020" y="2225351"/>
            <a:ext cx="2230016" cy="2202024"/>
          </a:xfrm>
          <a:prstGeom prst="plus">
            <a:avLst>
              <a:gd name="adj" fmla="val 41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Hover r:id="" action="ppaction://hlinkshowjump?jump=nextslide">
              <a:snd r:embed="rId3" name="whoosh.wav"/>
            </a:hlinkHover>
            <a:extLst>
              <a:ext uri="{FF2B5EF4-FFF2-40B4-BE49-F238E27FC236}">
                <a16:creationId xmlns:a16="http://schemas.microsoft.com/office/drawing/2014/main" id="{3F4E5DF1-3B6D-E141-C957-61BFE2EE2B75}"/>
              </a:ext>
            </a:extLst>
          </p:cNvPr>
          <p:cNvSpPr/>
          <p:nvPr/>
        </p:nvSpPr>
        <p:spPr>
          <a:xfrm>
            <a:off x="11551298" y="2771192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3D11E-2670-C4A9-BEF5-4D5D7A5FBC6B}"/>
              </a:ext>
            </a:extLst>
          </p:cNvPr>
          <p:cNvSpPr txBox="1"/>
          <p:nvPr/>
        </p:nvSpPr>
        <p:spPr>
          <a:xfrm>
            <a:off x="2605549" y="4158735"/>
            <a:ext cx="181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to the portal.</a:t>
            </a:r>
          </a:p>
        </p:txBody>
      </p:sp>
    </p:spTree>
    <p:extLst>
      <p:ext uri="{BB962C8B-B14F-4D97-AF65-F5344CB8AC3E}">
        <p14:creationId xmlns:p14="http://schemas.microsoft.com/office/powerpoint/2010/main" val="42776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F90F1EC-153C-6BC7-61FC-D77699C3E958}"/>
              </a:ext>
            </a:extLst>
          </p:cNvPr>
          <p:cNvSpPr/>
          <p:nvPr/>
        </p:nvSpPr>
        <p:spPr>
          <a:xfrm>
            <a:off x="0" y="0"/>
            <a:ext cx="5645020" cy="25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" action="ppaction://hlinkshowjump?jump=previousslide">
              <a:snd r:embed="rId2" name="hammer.wav"/>
            </a:hlinkHover>
            <a:extLst>
              <a:ext uri="{FF2B5EF4-FFF2-40B4-BE49-F238E27FC236}">
                <a16:creationId xmlns:a16="http://schemas.microsoft.com/office/drawing/2014/main" id="{ED191380-F6C5-F599-2804-01509FD12466}"/>
              </a:ext>
            </a:extLst>
          </p:cNvPr>
          <p:cNvSpPr/>
          <p:nvPr/>
        </p:nvSpPr>
        <p:spPr>
          <a:xfrm>
            <a:off x="5645020" y="-1"/>
            <a:ext cx="2230016" cy="445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075F81C6-672B-D582-B8F8-1EB3CDED67C5}"/>
              </a:ext>
            </a:extLst>
          </p:cNvPr>
          <p:cNvSpPr/>
          <p:nvPr/>
        </p:nvSpPr>
        <p:spPr>
          <a:xfrm>
            <a:off x="7875034" y="0"/>
            <a:ext cx="4316965" cy="262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04C956C-547F-4BB7-632E-4370831BE6E0}"/>
              </a:ext>
            </a:extLst>
          </p:cNvPr>
          <p:cNvSpPr/>
          <p:nvPr/>
        </p:nvSpPr>
        <p:spPr>
          <a:xfrm>
            <a:off x="-1" y="4450702"/>
            <a:ext cx="12192001" cy="240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Hover r:id="" action="ppaction://hlinkshowjump?jump=nextslide">
              <a:snd r:embed="rId3" name="whoosh.wav"/>
            </a:hlinkHover>
            <a:extLst>
              <a:ext uri="{FF2B5EF4-FFF2-40B4-BE49-F238E27FC236}">
                <a16:creationId xmlns:a16="http://schemas.microsoft.com/office/drawing/2014/main" id="{3F4E5DF1-3B6D-E141-C957-61BFE2EE2B75}"/>
              </a:ext>
            </a:extLst>
          </p:cNvPr>
          <p:cNvSpPr/>
          <p:nvPr/>
        </p:nvSpPr>
        <p:spPr>
          <a:xfrm>
            <a:off x="69978" y="2771191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hlinkHover r:id="" action="ppaction://hlinkshowjump?jump=previousslide">
              <a:snd r:embed="rId4" name="explode.wav"/>
            </a:hlinkHover>
            <a:extLst>
              <a:ext uri="{FF2B5EF4-FFF2-40B4-BE49-F238E27FC236}">
                <a16:creationId xmlns:a16="http://schemas.microsoft.com/office/drawing/2014/main" id="{0C440BE4-958C-F45C-A05C-42FE40F442CF}"/>
              </a:ext>
            </a:extLst>
          </p:cNvPr>
          <p:cNvSpPr/>
          <p:nvPr/>
        </p:nvSpPr>
        <p:spPr>
          <a:xfrm>
            <a:off x="2213686" y="2589245"/>
            <a:ext cx="1838132" cy="1828799"/>
          </a:xfrm>
          <a:prstGeom prst="teardrop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5" action="ppaction://hlinksldjump">
              <a:snd r:embed="rId6" name="laser.wav"/>
            </a:hlinkClick>
            <a:extLst>
              <a:ext uri="{FF2B5EF4-FFF2-40B4-BE49-F238E27FC236}">
                <a16:creationId xmlns:a16="http://schemas.microsoft.com/office/drawing/2014/main" id="{B2DA9B5B-3AEE-4176-A910-8B48EA62679E}"/>
              </a:ext>
            </a:extLst>
          </p:cNvPr>
          <p:cNvSpPr/>
          <p:nvPr/>
        </p:nvSpPr>
        <p:spPr>
          <a:xfrm>
            <a:off x="2536723" y="3726426"/>
            <a:ext cx="363793" cy="3736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25999-D4BD-0F2C-20E7-B4887B914210}"/>
              </a:ext>
            </a:extLst>
          </p:cNvPr>
          <p:cNvSpPr txBox="1"/>
          <p:nvPr/>
        </p:nvSpPr>
        <p:spPr>
          <a:xfrm>
            <a:off x="8711381" y="3136490"/>
            <a:ext cx="201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get crushed…</a:t>
            </a:r>
          </a:p>
          <a:p>
            <a:endParaRPr lang="en-US" dirty="0"/>
          </a:p>
          <a:p>
            <a:r>
              <a:rPr lang="en-US" dirty="0"/>
              <a:t>I see a shiny item.</a:t>
            </a:r>
          </a:p>
        </p:txBody>
      </p:sp>
    </p:spTree>
    <p:extLst>
      <p:ext uri="{BB962C8B-B14F-4D97-AF65-F5344CB8AC3E}">
        <p14:creationId xmlns:p14="http://schemas.microsoft.com/office/powerpoint/2010/main" val="1872782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F90F1EC-153C-6BC7-61FC-D77699C3E958}"/>
              </a:ext>
            </a:extLst>
          </p:cNvPr>
          <p:cNvSpPr/>
          <p:nvPr/>
        </p:nvSpPr>
        <p:spPr>
          <a:xfrm>
            <a:off x="0" y="0"/>
            <a:ext cx="5645020" cy="25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ED191380-F6C5-F599-2804-01509FD12466}"/>
              </a:ext>
            </a:extLst>
          </p:cNvPr>
          <p:cNvSpPr/>
          <p:nvPr/>
        </p:nvSpPr>
        <p:spPr>
          <a:xfrm>
            <a:off x="5645020" y="0"/>
            <a:ext cx="2230016" cy="123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075F81C6-672B-D582-B8F8-1EB3CDED67C5}"/>
              </a:ext>
            </a:extLst>
          </p:cNvPr>
          <p:cNvSpPr/>
          <p:nvPr/>
        </p:nvSpPr>
        <p:spPr>
          <a:xfrm>
            <a:off x="7875034" y="0"/>
            <a:ext cx="4316965" cy="262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04C956C-547F-4BB7-632E-4370831BE6E0}"/>
              </a:ext>
            </a:extLst>
          </p:cNvPr>
          <p:cNvSpPr/>
          <p:nvPr/>
        </p:nvSpPr>
        <p:spPr>
          <a:xfrm>
            <a:off x="-1" y="4450702"/>
            <a:ext cx="12192001" cy="240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Hover r:id="" action="ppaction://hlinkshowjump?jump=nextslide">
              <a:snd r:embed="rId2" name="whoosh.wav"/>
            </a:hlinkHover>
            <a:extLst>
              <a:ext uri="{FF2B5EF4-FFF2-40B4-BE49-F238E27FC236}">
                <a16:creationId xmlns:a16="http://schemas.microsoft.com/office/drawing/2014/main" id="{3F4E5DF1-3B6D-E141-C957-61BFE2EE2B75}"/>
              </a:ext>
            </a:extLst>
          </p:cNvPr>
          <p:cNvSpPr/>
          <p:nvPr/>
        </p:nvSpPr>
        <p:spPr>
          <a:xfrm>
            <a:off x="11538855" y="2803848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Hover r:id="" action="ppaction://hlinkshowjump?jump=previousslide">
              <a:snd r:embed="rId3" name="camera.wav"/>
            </a:hlinkHover>
            <a:extLst>
              <a:ext uri="{FF2B5EF4-FFF2-40B4-BE49-F238E27FC236}">
                <a16:creationId xmlns:a16="http://schemas.microsoft.com/office/drawing/2014/main" id="{32067A55-8D8C-C09E-4BF8-6110DD123261}"/>
              </a:ext>
            </a:extLst>
          </p:cNvPr>
          <p:cNvSpPr/>
          <p:nvPr/>
        </p:nvSpPr>
        <p:spPr>
          <a:xfrm rot="5400000">
            <a:off x="6484775" y="989046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Star: 6 Points 8">
            <a:hlinkHover r:id="" action="ppaction://hlinkshowjump?jump=previousslide">
              <a:snd r:embed="rId4" name="explode.wav"/>
            </a:hlinkHover>
            <a:extLst>
              <a:ext uri="{FF2B5EF4-FFF2-40B4-BE49-F238E27FC236}">
                <a16:creationId xmlns:a16="http://schemas.microsoft.com/office/drawing/2014/main" id="{9D3F0FF3-1E5C-3143-984A-8DD9F3FF9BF3}"/>
              </a:ext>
            </a:extLst>
          </p:cNvPr>
          <p:cNvSpPr/>
          <p:nvPr/>
        </p:nvSpPr>
        <p:spPr>
          <a:xfrm>
            <a:off x="5836295" y="2407298"/>
            <a:ext cx="1847464" cy="1941350"/>
          </a:xfrm>
          <a:prstGeom prst="star6">
            <a:avLst>
              <a:gd name="adj" fmla="val 5571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8AAF9-525D-58FB-D33D-2FEEF86B91A3}"/>
              </a:ext>
            </a:extLst>
          </p:cNvPr>
          <p:cNvSpPr txBox="1"/>
          <p:nvPr/>
        </p:nvSpPr>
        <p:spPr>
          <a:xfrm>
            <a:off x="2713099" y="4030343"/>
            <a:ext cx="239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Huh… There’s 2 portals.</a:t>
            </a:r>
          </a:p>
        </p:txBody>
      </p:sp>
    </p:spTree>
    <p:extLst>
      <p:ext uri="{BB962C8B-B14F-4D97-AF65-F5344CB8AC3E}">
        <p14:creationId xmlns:p14="http://schemas.microsoft.com/office/powerpoint/2010/main" val="4123312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F90F1EC-153C-6BC7-61FC-D77699C3E958}"/>
              </a:ext>
            </a:extLst>
          </p:cNvPr>
          <p:cNvSpPr/>
          <p:nvPr/>
        </p:nvSpPr>
        <p:spPr>
          <a:xfrm>
            <a:off x="-1" y="0"/>
            <a:ext cx="5645020" cy="25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" action="ppaction://hlinkshowjump?jump=previousslide">
              <a:snd r:embed="rId3" name="hammer.wav"/>
            </a:hlinkHover>
            <a:extLst>
              <a:ext uri="{FF2B5EF4-FFF2-40B4-BE49-F238E27FC236}">
                <a16:creationId xmlns:a16="http://schemas.microsoft.com/office/drawing/2014/main" id="{ED191380-F6C5-F599-2804-01509FD12466}"/>
              </a:ext>
            </a:extLst>
          </p:cNvPr>
          <p:cNvSpPr/>
          <p:nvPr/>
        </p:nvSpPr>
        <p:spPr>
          <a:xfrm>
            <a:off x="5645020" y="0"/>
            <a:ext cx="2230016" cy="123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075F81C6-672B-D582-B8F8-1EB3CDED67C5}"/>
              </a:ext>
            </a:extLst>
          </p:cNvPr>
          <p:cNvSpPr/>
          <p:nvPr/>
        </p:nvSpPr>
        <p:spPr>
          <a:xfrm>
            <a:off x="7875034" y="0"/>
            <a:ext cx="4316965" cy="262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04C956C-547F-4BB7-632E-4370831BE6E0}"/>
              </a:ext>
            </a:extLst>
          </p:cNvPr>
          <p:cNvSpPr/>
          <p:nvPr/>
        </p:nvSpPr>
        <p:spPr>
          <a:xfrm>
            <a:off x="-1" y="4450702"/>
            <a:ext cx="12192001" cy="240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4E5DF1-3B6D-E141-C957-61BFE2EE2B75}"/>
              </a:ext>
            </a:extLst>
          </p:cNvPr>
          <p:cNvSpPr/>
          <p:nvPr/>
        </p:nvSpPr>
        <p:spPr>
          <a:xfrm>
            <a:off x="11538855" y="2803848"/>
            <a:ext cx="550506" cy="146490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Hover r:id="" action="ppaction://hlinkshowjump?jump=nextslide">
              <a:snd r:embed="rId4" name="whoosh.wav"/>
            </a:hlinkHover>
            <a:extLst>
              <a:ext uri="{FF2B5EF4-FFF2-40B4-BE49-F238E27FC236}">
                <a16:creationId xmlns:a16="http://schemas.microsoft.com/office/drawing/2014/main" id="{32067A55-8D8C-C09E-4BF8-6110DD123261}"/>
              </a:ext>
            </a:extLst>
          </p:cNvPr>
          <p:cNvSpPr/>
          <p:nvPr/>
        </p:nvSpPr>
        <p:spPr>
          <a:xfrm rot="10800000">
            <a:off x="102639" y="2803848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BC319-E151-DD50-780F-8DC588349F1C}"/>
              </a:ext>
            </a:extLst>
          </p:cNvPr>
          <p:cNvSpPr/>
          <p:nvPr/>
        </p:nvSpPr>
        <p:spPr>
          <a:xfrm>
            <a:off x="4209863" y="1231642"/>
            <a:ext cx="1091380" cy="179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9B3AD0-197B-0A7D-5E9B-9A1CA9A79017}"/>
              </a:ext>
            </a:extLst>
          </p:cNvPr>
          <p:cNvSpPr/>
          <p:nvPr/>
        </p:nvSpPr>
        <p:spPr>
          <a:xfrm>
            <a:off x="2549166" y="1231642"/>
            <a:ext cx="1091380" cy="179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97F75A-76D1-C007-B777-332DD0FC950D}"/>
              </a:ext>
            </a:extLst>
          </p:cNvPr>
          <p:cNvSpPr/>
          <p:nvPr/>
        </p:nvSpPr>
        <p:spPr>
          <a:xfrm>
            <a:off x="8396447" y="1231642"/>
            <a:ext cx="1091380" cy="179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C44FC-A9B6-1C5A-8B7E-C54C26D058C2}"/>
              </a:ext>
            </a:extLst>
          </p:cNvPr>
          <p:cNvSpPr/>
          <p:nvPr/>
        </p:nvSpPr>
        <p:spPr>
          <a:xfrm>
            <a:off x="985815" y="1231642"/>
            <a:ext cx="1091380" cy="179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EDB90-DE9C-9DF4-5F0C-70F3D5CA238F}"/>
              </a:ext>
            </a:extLst>
          </p:cNvPr>
          <p:cNvSpPr/>
          <p:nvPr/>
        </p:nvSpPr>
        <p:spPr>
          <a:xfrm>
            <a:off x="9996493" y="1231642"/>
            <a:ext cx="1091380" cy="179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hlinkHover r:id="rId5" action="ppaction://hlinksldjump" highlightClick="1">
              <a:snd r:embed="rId2" name="wind.wav"/>
            </a:hlinkHover>
            <a:extLst>
              <a:ext uri="{FF2B5EF4-FFF2-40B4-BE49-F238E27FC236}">
                <a16:creationId xmlns:a16="http://schemas.microsoft.com/office/drawing/2014/main" id="{446525BB-A3A8-B18D-6A0F-2D176B284C34}"/>
              </a:ext>
            </a:extLst>
          </p:cNvPr>
          <p:cNvSpPr/>
          <p:nvPr/>
        </p:nvSpPr>
        <p:spPr>
          <a:xfrm>
            <a:off x="-1919015" y="2738384"/>
            <a:ext cx="1563351" cy="1530521"/>
          </a:xfrm>
          <a:prstGeom prst="smileyFace">
            <a:avLst>
              <a:gd name="adj" fmla="val 465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Rounded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743E3019-67A0-27D5-CAEC-D2F8A410693A}"/>
              </a:ext>
            </a:extLst>
          </p:cNvPr>
          <p:cNvSpPr/>
          <p:nvPr/>
        </p:nvSpPr>
        <p:spPr>
          <a:xfrm>
            <a:off x="985815" y="2049864"/>
            <a:ext cx="1091380" cy="506724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03602-9359-8D72-AA9A-65EEFCE3B378}"/>
              </a:ext>
            </a:extLst>
          </p:cNvPr>
          <p:cNvSpPr txBox="1"/>
          <p:nvPr/>
        </p:nvSpPr>
        <p:spPr>
          <a:xfrm>
            <a:off x="6218854" y="192730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Jill is mad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83A81-83AF-0825-7632-C436840B839C}"/>
              </a:ext>
            </a:extLst>
          </p:cNvPr>
          <p:cNvSpPr txBox="1"/>
          <p:nvPr/>
        </p:nvSpPr>
        <p:spPr>
          <a:xfrm>
            <a:off x="4652387" y="3577213"/>
            <a:ext cx="288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that a pusher and a slider?</a:t>
            </a:r>
          </a:p>
        </p:txBody>
      </p:sp>
    </p:spTree>
    <p:extLst>
      <p:ext uri="{BB962C8B-B14F-4D97-AF65-F5344CB8AC3E}">
        <p14:creationId xmlns:p14="http://schemas.microsoft.com/office/powerpoint/2010/main" val="4223883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16 L 1.20912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69" y="23"/>
                                    </p:animMotion>
                                  </p:childTnLst>
                                  <p:subTnLst>
                                    <p:audio>
                                      <p:cMediaNode vol="8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0091 0.1930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73945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F90F1EC-153C-6BC7-61FC-D77699C3E958}"/>
              </a:ext>
            </a:extLst>
          </p:cNvPr>
          <p:cNvSpPr/>
          <p:nvPr/>
        </p:nvSpPr>
        <p:spPr>
          <a:xfrm>
            <a:off x="-1" y="0"/>
            <a:ext cx="5645020" cy="25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075F81C6-672B-D582-B8F8-1EB3CDED67C5}"/>
              </a:ext>
            </a:extLst>
          </p:cNvPr>
          <p:cNvSpPr/>
          <p:nvPr/>
        </p:nvSpPr>
        <p:spPr>
          <a:xfrm>
            <a:off x="7875034" y="0"/>
            <a:ext cx="4316965" cy="262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04C956C-547F-4BB7-632E-4370831BE6E0}"/>
              </a:ext>
            </a:extLst>
          </p:cNvPr>
          <p:cNvSpPr/>
          <p:nvPr/>
        </p:nvSpPr>
        <p:spPr>
          <a:xfrm>
            <a:off x="-1" y="4450702"/>
            <a:ext cx="12192001" cy="240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Hover r:id="" action="ppaction://hlinkshowjump?jump=nextslide">
              <a:snd r:embed="rId3" name="whoosh.wav"/>
            </a:hlinkHover>
            <a:extLst>
              <a:ext uri="{FF2B5EF4-FFF2-40B4-BE49-F238E27FC236}">
                <a16:creationId xmlns:a16="http://schemas.microsoft.com/office/drawing/2014/main" id="{32067A55-8D8C-C09E-4BF8-6110DD123261}"/>
              </a:ext>
            </a:extLst>
          </p:cNvPr>
          <p:cNvSpPr/>
          <p:nvPr/>
        </p:nvSpPr>
        <p:spPr>
          <a:xfrm rot="16200000">
            <a:off x="6484774" y="-329786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miley Face 14">
            <a:hlinkHover r:id="rId4" action="ppaction://hlinksldjump">
              <a:snd r:embed="rId2" name="wind.wav"/>
            </a:hlinkHover>
            <a:extLst>
              <a:ext uri="{FF2B5EF4-FFF2-40B4-BE49-F238E27FC236}">
                <a16:creationId xmlns:a16="http://schemas.microsoft.com/office/drawing/2014/main" id="{446525BB-A3A8-B18D-6A0F-2D176B284C34}"/>
              </a:ext>
            </a:extLst>
          </p:cNvPr>
          <p:cNvSpPr/>
          <p:nvPr/>
        </p:nvSpPr>
        <p:spPr>
          <a:xfrm>
            <a:off x="-1919015" y="2738384"/>
            <a:ext cx="1563351" cy="1530521"/>
          </a:xfrm>
          <a:prstGeom prst="smileyFace">
            <a:avLst>
              <a:gd name="adj" fmla="val 57"/>
            </a:avLst>
          </a:prstGeom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E05E6-CC4F-C24E-1B6A-53F9F43DEED8}"/>
              </a:ext>
            </a:extLst>
          </p:cNvPr>
          <p:cNvSpPr txBox="1"/>
          <p:nvPr/>
        </p:nvSpPr>
        <p:spPr>
          <a:xfrm>
            <a:off x="5679251" y="2137389"/>
            <a:ext cx="21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Jill is becoming weak</a:t>
            </a:r>
          </a:p>
        </p:txBody>
      </p:sp>
    </p:spTree>
    <p:extLst>
      <p:ext uri="{BB962C8B-B14F-4D97-AF65-F5344CB8AC3E}">
        <p14:creationId xmlns:p14="http://schemas.microsoft.com/office/powerpoint/2010/main" val="1574988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16 L 1.20912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69" y="23"/>
                                    </p:animMotion>
                                  </p:childTnLst>
                                  <p:subTnLst>
                                    <p:audio>
                                      <p:cMediaNode vol="8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F90F1EC-153C-6BC7-61FC-D77699C3E958}"/>
              </a:ext>
            </a:extLst>
          </p:cNvPr>
          <p:cNvSpPr/>
          <p:nvPr/>
        </p:nvSpPr>
        <p:spPr>
          <a:xfrm>
            <a:off x="-4196080" y="0"/>
            <a:ext cx="9841099" cy="608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075F81C6-672B-D582-B8F8-1EB3CDED67C5}"/>
              </a:ext>
            </a:extLst>
          </p:cNvPr>
          <p:cNvSpPr/>
          <p:nvPr/>
        </p:nvSpPr>
        <p:spPr>
          <a:xfrm>
            <a:off x="7875034" y="0"/>
            <a:ext cx="4316965" cy="740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Hover r:id="" action="ppaction://hlinkshowjump?jump=nextslide">
              <a:snd r:embed="rId2" name="whoosh.wav"/>
            </a:hlinkHover>
            <a:extLst>
              <a:ext uri="{FF2B5EF4-FFF2-40B4-BE49-F238E27FC236}">
                <a16:creationId xmlns:a16="http://schemas.microsoft.com/office/drawing/2014/main" id="{32067A55-8D8C-C09E-4BF8-6110DD123261}"/>
              </a:ext>
            </a:extLst>
          </p:cNvPr>
          <p:cNvSpPr/>
          <p:nvPr/>
        </p:nvSpPr>
        <p:spPr>
          <a:xfrm rot="16200000">
            <a:off x="6484773" y="5850293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miley Face 14">
            <a:hlinkClick r:id="" action="ppaction://hlinkshowjump?jump=nextslide"/>
            <a:hlinkHover r:id="" action="ppaction://noaction">
              <a:snd r:embed="rId3" name="wind.wav"/>
            </a:hlinkHover>
            <a:extLst>
              <a:ext uri="{FF2B5EF4-FFF2-40B4-BE49-F238E27FC236}">
                <a16:creationId xmlns:a16="http://schemas.microsoft.com/office/drawing/2014/main" id="{446525BB-A3A8-B18D-6A0F-2D176B284C34}"/>
              </a:ext>
            </a:extLst>
          </p:cNvPr>
          <p:cNvSpPr/>
          <p:nvPr/>
        </p:nvSpPr>
        <p:spPr>
          <a:xfrm>
            <a:off x="5978351" y="2647303"/>
            <a:ext cx="1563351" cy="1541240"/>
          </a:xfrm>
          <a:prstGeom prst="smileyFace">
            <a:avLst>
              <a:gd name="adj" fmla="val -4653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E05E6-CC4F-C24E-1B6A-53F9F43DEED8}"/>
              </a:ext>
            </a:extLst>
          </p:cNvPr>
          <p:cNvSpPr txBox="1"/>
          <p:nvPr/>
        </p:nvSpPr>
        <p:spPr>
          <a:xfrm>
            <a:off x="5645019" y="1852254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Jill is dead,</a:t>
            </a:r>
          </a:p>
          <a:p>
            <a:r>
              <a:rPr lang="en-US" dirty="0"/>
              <a:t>But RUN!!</a:t>
            </a:r>
          </a:p>
        </p:txBody>
      </p:sp>
    </p:spTree>
    <p:extLst>
      <p:ext uri="{BB962C8B-B14F-4D97-AF65-F5344CB8AC3E}">
        <p14:creationId xmlns:p14="http://schemas.microsoft.com/office/powerpoint/2010/main" val="3604384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00013 0.885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25001 -1.48148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5" grpId="1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Hover r:id="" action="ppaction://hlinkshowjump?jump=nextslide">
              <a:snd r:embed="rId2" name="whoosh.wav"/>
            </a:hlinkHover>
            <a:extLst>
              <a:ext uri="{FF2B5EF4-FFF2-40B4-BE49-F238E27FC236}">
                <a16:creationId xmlns:a16="http://schemas.microsoft.com/office/drawing/2014/main" id="{32067A55-8D8C-C09E-4BF8-6110DD123261}"/>
              </a:ext>
            </a:extLst>
          </p:cNvPr>
          <p:cNvSpPr/>
          <p:nvPr/>
        </p:nvSpPr>
        <p:spPr>
          <a:xfrm>
            <a:off x="5390535" y="2769034"/>
            <a:ext cx="1410929" cy="13199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BF961-7331-01AD-589B-2C533016E49B}"/>
              </a:ext>
            </a:extLst>
          </p:cNvPr>
          <p:cNvSpPr txBox="1"/>
          <p:nvPr/>
        </p:nvSpPr>
        <p:spPr>
          <a:xfrm>
            <a:off x="4994030" y="1514168"/>
            <a:ext cx="220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…Is that a black hole?</a:t>
            </a:r>
          </a:p>
        </p:txBody>
      </p:sp>
    </p:spTree>
    <p:extLst>
      <p:ext uri="{BB962C8B-B14F-4D97-AF65-F5344CB8AC3E}">
        <p14:creationId xmlns:p14="http://schemas.microsoft.com/office/powerpoint/2010/main" val="3584968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" action="ppaction://noaction">
              <a:snd r:embed="rId2" name="suction.wav"/>
            </a:hlinkClick>
            <a:extLst>
              <a:ext uri="{FF2B5EF4-FFF2-40B4-BE49-F238E27FC236}">
                <a16:creationId xmlns:a16="http://schemas.microsoft.com/office/drawing/2014/main" id="{32067A55-8D8C-C09E-4BF8-6110DD123261}"/>
              </a:ext>
            </a:extLst>
          </p:cNvPr>
          <p:cNvSpPr/>
          <p:nvPr/>
        </p:nvSpPr>
        <p:spPr>
          <a:xfrm>
            <a:off x="-3042213" y="-3117834"/>
            <a:ext cx="18276426" cy="13093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F10F09-D614-82DF-ECA5-92D234FADD77}"/>
              </a:ext>
            </a:extLst>
          </p:cNvPr>
          <p:cNvSpPr txBox="1"/>
          <p:nvPr/>
        </p:nvSpPr>
        <p:spPr>
          <a:xfrm>
            <a:off x="5561238" y="32443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ME</a:t>
            </a:r>
          </a:p>
        </p:txBody>
      </p:sp>
    </p:spTree>
    <p:extLst>
      <p:ext uri="{BB962C8B-B14F-4D97-AF65-F5344CB8AC3E}">
        <p14:creationId xmlns:p14="http://schemas.microsoft.com/office/powerpoint/2010/main" val="341506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84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sixBlex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won the game :]</vt:lpstr>
      <vt:lpstr>PowerPoint Presentation</vt:lpstr>
      <vt:lpstr>PowerPoint Presentation</vt:lpstr>
      <vt:lpstr>game 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sixBlex</dc:title>
  <dc:creator>Kai Walcott</dc:creator>
  <cp:lastModifiedBy>Kai Walcott</cp:lastModifiedBy>
  <cp:revision>1</cp:revision>
  <dcterms:created xsi:type="dcterms:W3CDTF">2023-01-02T20:31:54Z</dcterms:created>
  <dcterms:modified xsi:type="dcterms:W3CDTF">2023-01-03T21:54:55Z</dcterms:modified>
</cp:coreProperties>
</file>