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84" r:id="rId3"/>
    <p:sldId id="285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70" r:id="rId12"/>
    <p:sldId id="271" r:id="rId13"/>
    <p:sldId id="257" r:id="rId14"/>
    <p:sldId id="267" r:id="rId15"/>
    <p:sldId id="264" r:id="rId16"/>
    <p:sldId id="268" r:id="rId17"/>
    <p:sldId id="269" r:id="rId18"/>
    <p:sldId id="273" r:id="rId19"/>
    <p:sldId id="274" r:id="rId20"/>
    <p:sldId id="275" r:id="rId21"/>
    <p:sldId id="276" r:id="rId22"/>
    <p:sldId id="277" r:id="rId23"/>
    <p:sldId id="278" r:id="rId24"/>
    <p:sldId id="272" r:id="rId25"/>
    <p:sldId id="280" r:id="rId26"/>
    <p:sldId id="281" r:id="rId27"/>
    <p:sldId id="282" r:id="rId28"/>
    <p:sldId id="283" r:id="rId29"/>
    <p:sldId id="286" r:id="rId30"/>
    <p:sldId id="27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DE4D"/>
    <a:srgbClr val="CFC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1CCD14-2CD1-46B2-AE08-B993C6591EE1}" v="983" dt="2023-01-17T00:24:16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3" autoAdjust="0"/>
    <p:restoredTop sz="94744" autoAdjust="0"/>
  </p:normalViewPr>
  <p:slideViewPr>
    <p:cSldViewPr snapToGrid="0">
      <p:cViewPr varScale="1">
        <p:scale>
          <a:sx n="74" d="100"/>
          <a:sy n="74" d="100"/>
        </p:scale>
        <p:origin x="61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 Walcott" userId="654001f085ee9bc0" providerId="LiveId" clId="{571CCD14-2CD1-46B2-AE08-B993C6591EE1}"/>
    <pc:docChg chg="undo redo custSel addSld delSld modSld sldOrd modShowInfo">
      <pc:chgData name="Kai Walcott" userId="654001f085ee9bc0" providerId="LiveId" clId="{571CCD14-2CD1-46B2-AE08-B993C6591EE1}" dt="2023-01-24T23:35:12.128" v="4934" actId="1076"/>
      <pc:docMkLst>
        <pc:docMk/>
      </pc:docMkLst>
      <pc:sldChg chg="addSp delSp modSp mod modTransition delAnim modAnim">
        <pc:chgData name="Kai Walcott" userId="654001f085ee9bc0" providerId="LiveId" clId="{571CCD14-2CD1-46B2-AE08-B993C6591EE1}" dt="2023-01-17T00:17:01.362" v="4554" actId="20577"/>
        <pc:sldMkLst>
          <pc:docMk/>
          <pc:sldMk cId="1655508430" sldId="256"/>
        </pc:sldMkLst>
        <pc:spChg chg="mod">
          <ac:chgData name="Kai Walcott" userId="654001f085ee9bc0" providerId="LiveId" clId="{571CCD14-2CD1-46B2-AE08-B993C6591EE1}" dt="2023-01-04T22:46:43.586" v="1084" actId="20577"/>
          <ac:spMkLst>
            <pc:docMk/>
            <pc:sldMk cId="1655508430" sldId="256"/>
            <ac:spMk id="3" creationId="{9ACE1C27-E82E-1E73-2BDB-E5D095780AE6}"/>
          </ac:spMkLst>
        </pc:spChg>
        <pc:spChg chg="add del mod">
          <ac:chgData name="Kai Walcott" userId="654001f085ee9bc0" providerId="LiveId" clId="{571CCD14-2CD1-46B2-AE08-B993C6591EE1}" dt="2023-01-04T23:00:22.584" v="1202" actId="478"/>
          <ac:spMkLst>
            <pc:docMk/>
            <pc:sldMk cId="1655508430" sldId="256"/>
            <ac:spMk id="5" creationId="{49092990-3772-0770-2A66-3AD8054A8470}"/>
          </ac:spMkLst>
        </pc:spChg>
        <pc:spChg chg="add mod">
          <ac:chgData name="Kai Walcott" userId="654001f085ee9bc0" providerId="LiveId" clId="{571CCD14-2CD1-46B2-AE08-B993C6591EE1}" dt="2023-01-13T02:55:12.178" v="2633"/>
          <ac:spMkLst>
            <pc:docMk/>
            <pc:sldMk cId="1655508430" sldId="256"/>
            <ac:spMk id="5" creationId="{DCE7D27B-03BD-8A2D-78A9-0B93FA709EB5}"/>
          </ac:spMkLst>
        </pc:spChg>
        <pc:spChg chg="add mod">
          <ac:chgData name="Kai Walcott" userId="654001f085ee9bc0" providerId="LiveId" clId="{571CCD14-2CD1-46B2-AE08-B993C6591EE1}" dt="2023-01-04T23:00:35.102" v="1204" actId="1076"/>
          <ac:spMkLst>
            <pc:docMk/>
            <pc:sldMk cId="1655508430" sldId="256"/>
            <ac:spMk id="7" creationId="{02BAFB29-E4A9-A96D-E536-96414EC78661}"/>
          </ac:spMkLst>
        </pc:spChg>
        <pc:spChg chg="mod">
          <ac:chgData name="Kai Walcott" userId="654001f085ee9bc0" providerId="LiveId" clId="{571CCD14-2CD1-46B2-AE08-B993C6591EE1}" dt="2023-01-04T18:09:16.904" v="293" actId="13822"/>
          <ac:spMkLst>
            <pc:docMk/>
            <pc:sldMk cId="1655508430" sldId="256"/>
            <ac:spMk id="9" creationId="{FD4DCA27-0BA4-1E68-5DB6-056E65B6B471}"/>
          </ac:spMkLst>
        </pc:spChg>
        <pc:spChg chg="mod">
          <ac:chgData name="Kai Walcott" userId="654001f085ee9bc0" providerId="LiveId" clId="{571CCD14-2CD1-46B2-AE08-B993C6591EE1}" dt="2023-01-17T00:17:01.362" v="4554" actId="20577"/>
          <ac:spMkLst>
            <pc:docMk/>
            <pc:sldMk cId="1655508430" sldId="256"/>
            <ac:spMk id="13" creationId="{8030DC82-104C-D4D0-6FF2-A677FA9BEB4A}"/>
          </ac:spMkLst>
        </pc:spChg>
        <pc:spChg chg="mod">
          <ac:chgData name="Kai Walcott" userId="654001f085ee9bc0" providerId="LiveId" clId="{571CCD14-2CD1-46B2-AE08-B993C6591EE1}" dt="2023-01-04T22:46:50.800" v="1088" actId="20577"/>
          <ac:spMkLst>
            <pc:docMk/>
            <pc:sldMk cId="1655508430" sldId="256"/>
            <ac:spMk id="15" creationId="{DD3C3E6C-1AE1-9FB7-54C0-303107D83E26}"/>
          </ac:spMkLst>
        </pc:spChg>
        <pc:spChg chg="mod">
          <ac:chgData name="Kai Walcott" userId="654001f085ee9bc0" providerId="LiveId" clId="{571CCD14-2CD1-46B2-AE08-B993C6591EE1}" dt="2023-01-04T20:01:05.692" v="1024"/>
          <ac:spMkLst>
            <pc:docMk/>
            <pc:sldMk cId="1655508430" sldId="256"/>
            <ac:spMk id="16" creationId="{F7D84255-CA40-CB76-C25E-C79A8E19786F}"/>
          </ac:spMkLst>
        </pc:spChg>
        <pc:spChg chg="add del mod">
          <ac:chgData name="Kai Walcott" userId="654001f085ee9bc0" providerId="LiveId" clId="{571CCD14-2CD1-46B2-AE08-B993C6591EE1}" dt="2023-01-04T23:04:02.170" v="1217" actId="478"/>
          <ac:spMkLst>
            <pc:docMk/>
            <pc:sldMk cId="1655508430" sldId="256"/>
            <ac:spMk id="17" creationId="{13AE1B22-2892-DA0A-65C3-4C388B066204}"/>
          </ac:spMkLst>
        </pc:spChg>
        <pc:spChg chg="add mod">
          <ac:chgData name="Kai Walcott" userId="654001f085ee9bc0" providerId="LiveId" clId="{571CCD14-2CD1-46B2-AE08-B993C6591EE1}" dt="2023-01-04T23:06:08.421" v="1231" actId="1076"/>
          <ac:spMkLst>
            <pc:docMk/>
            <pc:sldMk cId="1655508430" sldId="256"/>
            <ac:spMk id="18" creationId="{0B45E584-EAFC-B52D-77C9-3CD0C2AB1E40}"/>
          </ac:spMkLst>
        </pc:spChg>
        <pc:spChg chg="add del mod">
          <ac:chgData name="Kai Walcott" userId="654001f085ee9bc0" providerId="LiveId" clId="{571CCD14-2CD1-46B2-AE08-B993C6591EE1}" dt="2023-01-05T02:09:37.154" v="1409" actId="478"/>
          <ac:spMkLst>
            <pc:docMk/>
            <pc:sldMk cId="1655508430" sldId="256"/>
            <ac:spMk id="20" creationId="{38212262-2931-6A00-393A-DD4EF71008FA}"/>
          </ac:spMkLst>
        </pc:spChg>
        <pc:spChg chg="add mod">
          <ac:chgData name="Kai Walcott" userId="654001f085ee9bc0" providerId="LiveId" clId="{571CCD14-2CD1-46B2-AE08-B993C6591EE1}" dt="2023-01-07T23:04:51.725" v="2035"/>
          <ac:spMkLst>
            <pc:docMk/>
            <pc:sldMk cId="1655508430" sldId="256"/>
            <ac:spMk id="23" creationId="{69C38E67-223E-53A5-AF07-4EA10A8DA0DF}"/>
          </ac:spMkLst>
        </pc:spChg>
        <pc:picChg chg="add del mod">
          <ac:chgData name="Kai Walcott" userId="654001f085ee9bc0" providerId="LiveId" clId="{571CCD14-2CD1-46B2-AE08-B993C6591EE1}" dt="2023-01-05T02:19:27.552" v="1421" actId="478"/>
          <ac:picMkLst>
            <pc:docMk/>
            <pc:sldMk cId="1655508430" sldId="256"/>
            <ac:picMk id="19" creationId="{BFB911D5-EA8F-D284-4237-F8206CB5344D}"/>
          </ac:picMkLst>
        </pc:picChg>
        <pc:picChg chg="add mod">
          <ac:chgData name="Kai Walcott" userId="654001f085ee9bc0" providerId="LiveId" clId="{571CCD14-2CD1-46B2-AE08-B993C6591EE1}" dt="2023-01-07T15:23:51.320" v="2023"/>
          <ac:picMkLst>
            <pc:docMk/>
            <pc:sldMk cId="1655508430" sldId="256"/>
            <ac:picMk id="21" creationId="{478E82F4-D90E-4221-17E9-B77309784E9C}"/>
          </ac:picMkLst>
        </pc:picChg>
        <pc:picChg chg="add del mod">
          <ac:chgData name="Kai Walcott" userId="654001f085ee9bc0" providerId="LiveId" clId="{571CCD14-2CD1-46B2-AE08-B993C6591EE1}" dt="2023-01-07T19:18:50.840" v="2030" actId="478"/>
          <ac:picMkLst>
            <pc:docMk/>
            <pc:sldMk cId="1655508430" sldId="256"/>
            <ac:picMk id="22" creationId="{982C8C3B-0535-2E82-3A69-51DF42D89BBB}"/>
          </ac:picMkLst>
        </pc:picChg>
      </pc:sldChg>
      <pc:sldChg chg="addSp delSp modSp mod modTransition delAnim modAnim">
        <pc:chgData name="Kai Walcott" userId="654001f085ee9bc0" providerId="LiveId" clId="{571CCD14-2CD1-46B2-AE08-B993C6591EE1}" dt="2023-01-17T00:16:44.194" v="4539" actId="13822"/>
        <pc:sldMkLst>
          <pc:docMk/>
          <pc:sldMk cId="1420255304" sldId="257"/>
        </pc:sldMkLst>
        <pc:spChg chg="mod">
          <ac:chgData name="Kai Walcott" userId="654001f085ee9bc0" providerId="LiveId" clId="{571CCD14-2CD1-46B2-AE08-B993C6591EE1}" dt="2023-01-04T22:58:21.136" v="1196" actId="20577"/>
          <ac:spMkLst>
            <pc:docMk/>
            <pc:sldMk cId="1420255304" sldId="257"/>
            <ac:spMk id="3" creationId="{9ACE1C27-E82E-1E73-2BDB-E5D095780AE6}"/>
          </ac:spMkLst>
        </pc:spChg>
        <pc:spChg chg="add mod">
          <ac:chgData name="Kai Walcott" userId="654001f085ee9bc0" providerId="LiveId" clId="{571CCD14-2CD1-46B2-AE08-B993C6591EE1}" dt="2023-01-04T20:01:23.783" v="1028"/>
          <ac:spMkLst>
            <pc:docMk/>
            <pc:sldMk cId="1420255304" sldId="257"/>
            <ac:spMk id="5" creationId="{C099BFCB-1856-80F5-4936-B6DC6EC53D50}"/>
          </ac:spMkLst>
        </pc:spChg>
        <pc:spChg chg="mod">
          <ac:chgData name="Kai Walcott" userId="654001f085ee9bc0" providerId="LiveId" clId="{571CCD14-2CD1-46B2-AE08-B993C6591EE1}" dt="2023-01-07T23:04:32.114" v="2033" actId="1076"/>
          <ac:spMkLst>
            <pc:docMk/>
            <pc:sldMk cId="1420255304" sldId="257"/>
            <ac:spMk id="6" creationId="{2A6B3226-B660-AB9F-2FDB-46C93E850848}"/>
          </ac:spMkLst>
        </pc:spChg>
        <pc:spChg chg="add mod">
          <ac:chgData name="Kai Walcott" userId="654001f085ee9bc0" providerId="LiveId" clId="{571CCD14-2CD1-46B2-AE08-B993C6591EE1}" dt="2023-01-05T00:30:34.942" v="1361"/>
          <ac:spMkLst>
            <pc:docMk/>
            <pc:sldMk cId="1420255304" sldId="257"/>
            <ac:spMk id="7" creationId="{0F41A9D6-16FF-77F5-C4FB-2FDF2F902199}"/>
          </ac:spMkLst>
        </pc:spChg>
        <pc:spChg chg="add del mod">
          <ac:chgData name="Kai Walcott" userId="654001f085ee9bc0" providerId="LiveId" clId="{571CCD14-2CD1-46B2-AE08-B993C6591EE1}" dt="2023-01-13T02:55:07.028" v="2632" actId="478"/>
          <ac:spMkLst>
            <pc:docMk/>
            <pc:sldMk cId="1420255304" sldId="257"/>
            <ac:spMk id="9" creationId="{969550E1-13C4-3C51-1AD0-CC659EF2A91D}"/>
          </ac:spMkLst>
        </pc:spChg>
        <pc:spChg chg="del mod">
          <ac:chgData name="Kai Walcott" userId="654001f085ee9bc0" providerId="LiveId" clId="{571CCD14-2CD1-46B2-AE08-B993C6591EE1}" dt="2023-01-04T20:01:13.994" v="1027" actId="478"/>
          <ac:spMkLst>
            <pc:docMk/>
            <pc:sldMk cId="1420255304" sldId="257"/>
            <ac:spMk id="9" creationId="{FD4DCA27-0BA4-1E68-5DB6-056E65B6B471}"/>
          </ac:spMkLst>
        </pc:spChg>
        <pc:spChg chg="mod">
          <ac:chgData name="Kai Walcott" userId="654001f085ee9bc0" providerId="LiveId" clId="{571CCD14-2CD1-46B2-AE08-B993C6591EE1}" dt="2023-01-17T00:16:44.194" v="4539" actId="13822"/>
          <ac:spMkLst>
            <pc:docMk/>
            <pc:sldMk cId="1420255304" sldId="257"/>
            <ac:spMk id="13" creationId="{8030DC82-104C-D4D0-6FF2-A677FA9BEB4A}"/>
          </ac:spMkLst>
        </pc:spChg>
        <pc:spChg chg="mod">
          <ac:chgData name="Kai Walcott" userId="654001f085ee9bc0" providerId="LiveId" clId="{571CCD14-2CD1-46B2-AE08-B993C6591EE1}" dt="2023-01-04T22:46:58.302" v="1092" actId="20577"/>
          <ac:spMkLst>
            <pc:docMk/>
            <pc:sldMk cId="1420255304" sldId="257"/>
            <ac:spMk id="15" creationId="{DD3C3E6C-1AE1-9FB7-54C0-303107D83E26}"/>
          </ac:spMkLst>
        </pc:spChg>
        <pc:spChg chg="mod">
          <ac:chgData name="Kai Walcott" userId="654001f085ee9bc0" providerId="LiveId" clId="{571CCD14-2CD1-46B2-AE08-B993C6591EE1}" dt="2023-01-04T20:01:06.791" v="1025"/>
          <ac:spMkLst>
            <pc:docMk/>
            <pc:sldMk cId="1420255304" sldId="257"/>
            <ac:spMk id="16" creationId="{F7D84255-CA40-CB76-C25E-C79A8E19786F}"/>
          </ac:spMkLst>
        </pc:spChg>
        <pc:spChg chg="add mod">
          <ac:chgData name="Kai Walcott" userId="654001f085ee9bc0" providerId="LiveId" clId="{571CCD14-2CD1-46B2-AE08-B993C6591EE1}" dt="2023-01-07T23:04:42.239" v="2034" actId="1076"/>
          <ac:spMkLst>
            <pc:docMk/>
            <pc:sldMk cId="1420255304" sldId="257"/>
            <ac:spMk id="17" creationId="{42CE7471-43E5-B905-0430-BF5E59251DE7}"/>
          </ac:spMkLst>
        </pc:spChg>
      </pc:sldChg>
      <pc:sldChg chg="addSp modSp mod modTransition">
        <pc:chgData name="Kai Walcott" userId="654001f085ee9bc0" providerId="LiveId" clId="{571CCD14-2CD1-46B2-AE08-B993C6591EE1}" dt="2023-01-04T22:47:32.934" v="1094"/>
        <pc:sldMkLst>
          <pc:docMk/>
          <pc:sldMk cId="4068407388" sldId="258"/>
        </pc:sldMkLst>
        <pc:spChg chg="mod">
          <ac:chgData name="Kai Walcott" userId="654001f085ee9bc0" providerId="LiveId" clId="{571CCD14-2CD1-46B2-AE08-B993C6591EE1}" dt="2023-01-04T18:03:04.618" v="68" actId="20577"/>
          <ac:spMkLst>
            <pc:docMk/>
            <pc:sldMk cId="4068407388" sldId="258"/>
            <ac:spMk id="2" creationId="{F58144D0-99CA-A806-B73D-90DB4B16A0BF}"/>
          </ac:spMkLst>
        </pc:spChg>
        <pc:spChg chg="add mod">
          <ac:chgData name="Kai Walcott" userId="654001f085ee9bc0" providerId="LiveId" clId="{571CCD14-2CD1-46B2-AE08-B993C6591EE1}" dt="2023-01-04T18:03:17.851" v="70" actId="1076"/>
          <ac:spMkLst>
            <pc:docMk/>
            <pc:sldMk cId="4068407388" sldId="258"/>
            <ac:spMk id="3" creationId="{74C721E9-18E3-9088-0EAC-6E56DE9C9086}"/>
          </ac:spMkLst>
        </pc:spChg>
        <pc:spChg chg="add mod">
          <ac:chgData name="Kai Walcott" userId="654001f085ee9bc0" providerId="LiveId" clId="{571CCD14-2CD1-46B2-AE08-B993C6591EE1}" dt="2023-01-04T18:04:53.644" v="147" actId="121"/>
          <ac:spMkLst>
            <pc:docMk/>
            <pc:sldMk cId="4068407388" sldId="258"/>
            <ac:spMk id="4" creationId="{65212685-85CB-A108-2A4E-686AB51F7465}"/>
          </ac:spMkLst>
        </pc:spChg>
      </pc:sldChg>
      <pc:sldChg chg="addSp delSp modSp add mod modTransition">
        <pc:chgData name="Kai Walcott" userId="654001f085ee9bc0" providerId="LiveId" clId="{571CCD14-2CD1-46B2-AE08-B993C6591EE1}" dt="2023-01-04T22:47:36.167" v="1095"/>
        <pc:sldMkLst>
          <pc:docMk/>
          <pc:sldMk cId="2590424119" sldId="259"/>
        </pc:sldMkLst>
        <pc:spChg chg="mod">
          <ac:chgData name="Kai Walcott" userId="654001f085ee9bc0" providerId="LiveId" clId="{571CCD14-2CD1-46B2-AE08-B993C6591EE1}" dt="2023-01-04T18:05:23.915" v="156" actId="20577"/>
          <ac:spMkLst>
            <pc:docMk/>
            <pc:sldMk cId="2590424119" sldId="259"/>
            <ac:spMk id="2" creationId="{F58144D0-99CA-A806-B73D-90DB4B16A0BF}"/>
          </ac:spMkLst>
        </pc:spChg>
        <pc:spChg chg="del">
          <ac:chgData name="Kai Walcott" userId="654001f085ee9bc0" providerId="LiveId" clId="{571CCD14-2CD1-46B2-AE08-B993C6591EE1}" dt="2023-01-04T18:06:03.064" v="193" actId="478"/>
          <ac:spMkLst>
            <pc:docMk/>
            <pc:sldMk cId="2590424119" sldId="259"/>
            <ac:spMk id="3" creationId="{74C721E9-18E3-9088-0EAC-6E56DE9C9086}"/>
          </ac:spMkLst>
        </pc:spChg>
        <pc:spChg chg="mod">
          <ac:chgData name="Kai Walcott" userId="654001f085ee9bc0" providerId="LiveId" clId="{571CCD14-2CD1-46B2-AE08-B993C6591EE1}" dt="2023-01-04T18:05:54.735" v="192" actId="20577"/>
          <ac:spMkLst>
            <pc:docMk/>
            <pc:sldMk cId="2590424119" sldId="259"/>
            <ac:spMk id="4" creationId="{65212685-85CB-A108-2A4E-686AB51F7465}"/>
          </ac:spMkLst>
        </pc:spChg>
        <pc:spChg chg="add mod">
          <ac:chgData name="Kai Walcott" userId="654001f085ee9bc0" providerId="LiveId" clId="{571CCD14-2CD1-46B2-AE08-B993C6591EE1}" dt="2023-01-04T18:06:15.399" v="195" actId="1076"/>
          <ac:spMkLst>
            <pc:docMk/>
            <pc:sldMk cId="2590424119" sldId="259"/>
            <ac:spMk id="5" creationId="{B8BABF9A-3C7A-9F47-8EB7-D6127EAE4EAF}"/>
          </ac:spMkLst>
        </pc:spChg>
      </pc:sldChg>
      <pc:sldChg chg="addSp delSp modSp add mod modTransition">
        <pc:chgData name="Kai Walcott" userId="654001f085ee9bc0" providerId="LiveId" clId="{571CCD14-2CD1-46B2-AE08-B993C6591EE1}" dt="2023-01-04T22:47:46.543" v="1098"/>
        <pc:sldMkLst>
          <pc:docMk/>
          <pc:sldMk cId="4174972043" sldId="260"/>
        </pc:sldMkLst>
        <pc:spChg chg="mod">
          <ac:chgData name="Kai Walcott" userId="654001f085ee9bc0" providerId="LiveId" clId="{571CCD14-2CD1-46B2-AE08-B993C6591EE1}" dt="2023-01-04T18:07:18.523" v="228" actId="20577"/>
          <ac:spMkLst>
            <pc:docMk/>
            <pc:sldMk cId="4174972043" sldId="260"/>
            <ac:spMk id="2" creationId="{F58144D0-99CA-A806-B73D-90DB4B16A0BF}"/>
          </ac:spMkLst>
        </pc:spChg>
        <pc:spChg chg="add mod">
          <ac:chgData name="Kai Walcott" userId="654001f085ee9bc0" providerId="LiveId" clId="{571CCD14-2CD1-46B2-AE08-B993C6591EE1}" dt="2023-01-04T18:09:42.771" v="295" actId="1076"/>
          <ac:spMkLst>
            <pc:docMk/>
            <pc:sldMk cId="4174972043" sldId="260"/>
            <ac:spMk id="3" creationId="{D48B1CD0-B890-7EB4-D9E7-E196EA95870C}"/>
          </ac:spMkLst>
        </pc:spChg>
        <pc:spChg chg="mod">
          <ac:chgData name="Kai Walcott" userId="654001f085ee9bc0" providerId="LiveId" clId="{571CCD14-2CD1-46B2-AE08-B993C6591EE1}" dt="2023-01-04T18:11:45.185" v="342" actId="20577"/>
          <ac:spMkLst>
            <pc:docMk/>
            <pc:sldMk cId="4174972043" sldId="260"/>
            <ac:spMk id="4" creationId="{65212685-85CB-A108-2A4E-686AB51F7465}"/>
          </ac:spMkLst>
        </pc:spChg>
        <pc:spChg chg="del">
          <ac:chgData name="Kai Walcott" userId="654001f085ee9bc0" providerId="LiveId" clId="{571CCD14-2CD1-46B2-AE08-B993C6591EE1}" dt="2023-01-04T18:06:28.916" v="197" actId="478"/>
          <ac:spMkLst>
            <pc:docMk/>
            <pc:sldMk cId="4174972043" sldId="260"/>
            <ac:spMk id="5" creationId="{B8BABF9A-3C7A-9F47-8EB7-D6127EAE4EAF}"/>
          </ac:spMkLst>
        </pc:spChg>
      </pc:sldChg>
      <pc:sldChg chg="addSp delSp modSp add mod modTransition modAnim">
        <pc:chgData name="Kai Walcott" userId="654001f085ee9bc0" providerId="LiveId" clId="{571CCD14-2CD1-46B2-AE08-B993C6591EE1}" dt="2023-01-04T22:47:49.477" v="1099"/>
        <pc:sldMkLst>
          <pc:docMk/>
          <pc:sldMk cId="4288332946" sldId="261"/>
        </pc:sldMkLst>
        <pc:spChg chg="mod">
          <ac:chgData name="Kai Walcott" userId="654001f085ee9bc0" providerId="LiveId" clId="{571CCD14-2CD1-46B2-AE08-B993C6591EE1}" dt="2023-01-04T18:10:29.368" v="303" actId="20577"/>
          <ac:spMkLst>
            <pc:docMk/>
            <pc:sldMk cId="4288332946" sldId="261"/>
            <ac:spMk id="2" creationId="{F58144D0-99CA-A806-B73D-90DB4B16A0BF}"/>
          </ac:spMkLst>
        </pc:spChg>
        <pc:spChg chg="del">
          <ac:chgData name="Kai Walcott" userId="654001f085ee9bc0" providerId="LiveId" clId="{571CCD14-2CD1-46B2-AE08-B993C6591EE1}" dt="2023-01-04T18:10:31.864" v="304" actId="478"/>
          <ac:spMkLst>
            <pc:docMk/>
            <pc:sldMk cId="4288332946" sldId="261"/>
            <ac:spMk id="3" creationId="{D48B1CD0-B890-7EB4-D9E7-E196EA95870C}"/>
          </ac:spMkLst>
        </pc:spChg>
        <pc:spChg chg="mod">
          <ac:chgData name="Kai Walcott" userId="654001f085ee9bc0" providerId="LiveId" clId="{571CCD14-2CD1-46B2-AE08-B993C6591EE1}" dt="2023-01-04T22:44:34.219" v="1039" actId="1035"/>
          <ac:spMkLst>
            <pc:docMk/>
            <pc:sldMk cId="4288332946" sldId="261"/>
            <ac:spMk id="4" creationId="{65212685-85CB-A108-2A4E-686AB51F7465}"/>
          </ac:spMkLst>
        </pc:spChg>
        <pc:spChg chg="add mod">
          <ac:chgData name="Kai Walcott" userId="654001f085ee9bc0" providerId="LiveId" clId="{571CCD14-2CD1-46B2-AE08-B993C6591EE1}" dt="2023-01-04T18:11:28.516" v="307" actId="1076"/>
          <ac:spMkLst>
            <pc:docMk/>
            <pc:sldMk cId="4288332946" sldId="261"/>
            <ac:spMk id="5" creationId="{850D1E65-5AFE-1CBD-DE89-D4595FB81421}"/>
          </ac:spMkLst>
        </pc:spChg>
      </pc:sldChg>
      <pc:sldChg chg="addSp delSp modSp add mod modTransition delAnim">
        <pc:chgData name="Kai Walcott" userId="654001f085ee9bc0" providerId="LiveId" clId="{571CCD14-2CD1-46B2-AE08-B993C6591EE1}" dt="2023-01-04T22:47:52.713" v="1100"/>
        <pc:sldMkLst>
          <pc:docMk/>
          <pc:sldMk cId="3493578481" sldId="262"/>
        </pc:sldMkLst>
        <pc:spChg chg="mod">
          <ac:chgData name="Kai Walcott" userId="654001f085ee9bc0" providerId="LiveId" clId="{571CCD14-2CD1-46B2-AE08-B993C6591EE1}" dt="2023-01-04T18:18:06.259" v="734" actId="20577"/>
          <ac:spMkLst>
            <pc:docMk/>
            <pc:sldMk cId="3493578481" sldId="262"/>
            <ac:spMk id="2" creationId="{F58144D0-99CA-A806-B73D-90DB4B16A0BF}"/>
          </ac:spMkLst>
        </pc:spChg>
        <pc:spChg chg="add mod">
          <ac:chgData name="Kai Walcott" userId="654001f085ee9bc0" providerId="LiveId" clId="{571CCD14-2CD1-46B2-AE08-B993C6591EE1}" dt="2023-01-04T18:18:38.470" v="741" actId="1076"/>
          <ac:spMkLst>
            <pc:docMk/>
            <pc:sldMk cId="3493578481" sldId="262"/>
            <ac:spMk id="3" creationId="{1090955D-C3E6-0792-2E60-68F08D1B2E03}"/>
          </ac:spMkLst>
        </pc:spChg>
        <pc:spChg chg="mod">
          <ac:chgData name="Kai Walcott" userId="654001f085ee9bc0" providerId="LiveId" clId="{571CCD14-2CD1-46B2-AE08-B993C6591EE1}" dt="2023-01-04T18:18:11.007" v="737" actId="20577"/>
          <ac:spMkLst>
            <pc:docMk/>
            <pc:sldMk cId="3493578481" sldId="262"/>
            <ac:spMk id="4" creationId="{65212685-85CB-A108-2A4E-686AB51F7465}"/>
          </ac:spMkLst>
        </pc:spChg>
        <pc:spChg chg="del">
          <ac:chgData name="Kai Walcott" userId="654001f085ee9bc0" providerId="LiveId" clId="{571CCD14-2CD1-46B2-AE08-B993C6591EE1}" dt="2023-01-04T18:18:32.663" v="739" actId="478"/>
          <ac:spMkLst>
            <pc:docMk/>
            <pc:sldMk cId="3493578481" sldId="262"/>
            <ac:spMk id="5" creationId="{850D1E65-5AFE-1CBD-DE89-D4595FB81421}"/>
          </ac:spMkLst>
        </pc:spChg>
      </pc:sldChg>
      <pc:sldChg chg="addSp delSp modSp add mod modTransition">
        <pc:chgData name="Kai Walcott" userId="654001f085ee9bc0" providerId="LiveId" clId="{571CCD14-2CD1-46B2-AE08-B993C6591EE1}" dt="2023-01-05T12:29:04.121" v="1568" actId="20577"/>
        <pc:sldMkLst>
          <pc:docMk/>
          <pc:sldMk cId="2481397712" sldId="263"/>
        </pc:sldMkLst>
        <pc:spChg chg="mod">
          <ac:chgData name="Kai Walcott" userId="654001f085ee9bc0" providerId="LiveId" clId="{571CCD14-2CD1-46B2-AE08-B993C6591EE1}" dt="2023-01-04T18:22:44.068" v="794" actId="20577"/>
          <ac:spMkLst>
            <pc:docMk/>
            <pc:sldMk cId="2481397712" sldId="263"/>
            <ac:spMk id="2" creationId="{F58144D0-99CA-A806-B73D-90DB4B16A0BF}"/>
          </ac:spMkLst>
        </pc:spChg>
        <pc:spChg chg="del">
          <ac:chgData name="Kai Walcott" userId="654001f085ee9bc0" providerId="LiveId" clId="{571CCD14-2CD1-46B2-AE08-B993C6591EE1}" dt="2023-01-04T18:20:12.933" v="748" actId="478"/>
          <ac:spMkLst>
            <pc:docMk/>
            <pc:sldMk cId="2481397712" sldId="263"/>
            <ac:spMk id="3" creationId="{1090955D-C3E6-0792-2E60-68F08D1B2E03}"/>
          </ac:spMkLst>
        </pc:spChg>
        <pc:spChg chg="mod">
          <ac:chgData name="Kai Walcott" userId="654001f085ee9bc0" providerId="LiveId" clId="{571CCD14-2CD1-46B2-AE08-B993C6591EE1}" dt="2023-01-05T12:29:04.121" v="1568" actId="20577"/>
          <ac:spMkLst>
            <pc:docMk/>
            <pc:sldMk cId="2481397712" sldId="263"/>
            <ac:spMk id="4" creationId="{65212685-85CB-A108-2A4E-686AB51F7465}"/>
          </ac:spMkLst>
        </pc:spChg>
        <pc:spChg chg="add mod">
          <ac:chgData name="Kai Walcott" userId="654001f085ee9bc0" providerId="LiveId" clId="{571CCD14-2CD1-46B2-AE08-B993C6591EE1}" dt="2023-01-04T18:21:42.402" v="758" actId="1076"/>
          <ac:spMkLst>
            <pc:docMk/>
            <pc:sldMk cId="2481397712" sldId="263"/>
            <ac:spMk id="5" creationId="{4FA00A8C-6F40-6A3F-DACE-EB5147C5471E}"/>
          </ac:spMkLst>
        </pc:spChg>
        <pc:spChg chg="add del mod">
          <ac:chgData name="Kai Walcott" userId="654001f085ee9bc0" providerId="LiveId" clId="{571CCD14-2CD1-46B2-AE08-B993C6591EE1}" dt="2023-01-04T18:21:17.692" v="754" actId="478"/>
          <ac:spMkLst>
            <pc:docMk/>
            <pc:sldMk cId="2481397712" sldId="263"/>
            <ac:spMk id="6" creationId="{0C2E5132-111C-66CF-1BCF-E28B3803BA24}"/>
          </ac:spMkLst>
        </pc:spChg>
        <pc:spChg chg="add mod">
          <ac:chgData name="Kai Walcott" userId="654001f085ee9bc0" providerId="LiveId" clId="{571CCD14-2CD1-46B2-AE08-B993C6591EE1}" dt="2023-01-04T18:21:08.848" v="753" actId="1076"/>
          <ac:spMkLst>
            <pc:docMk/>
            <pc:sldMk cId="2481397712" sldId="263"/>
            <ac:spMk id="7" creationId="{D9AC0C22-91AB-0BD9-E9CF-2B8EF5F8E89B}"/>
          </ac:spMkLst>
        </pc:spChg>
        <pc:spChg chg="add mod">
          <ac:chgData name="Kai Walcott" userId="654001f085ee9bc0" providerId="LiveId" clId="{571CCD14-2CD1-46B2-AE08-B993C6591EE1}" dt="2023-01-04T18:23:00.895" v="797" actId="1076"/>
          <ac:spMkLst>
            <pc:docMk/>
            <pc:sldMk cId="2481397712" sldId="263"/>
            <ac:spMk id="8" creationId="{1485F5D6-2F18-B74F-BD72-D39D41A5CD02}"/>
          </ac:spMkLst>
        </pc:spChg>
        <pc:spChg chg="add mod">
          <ac:chgData name="Kai Walcott" userId="654001f085ee9bc0" providerId="LiveId" clId="{571CCD14-2CD1-46B2-AE08-B993C6591EE1}" dt="2023-01-04T18:23:16.564" v="809" actId="20577"/>
          <ac:spMkLst>
            <pc:docMk/>
            <pc:sldMk cId="2481397712" sldId="263"/>
            <ac:spMk id="9" creationId="{77D4E9BB-1751-FA06-97AC-ED9C60F3B3EB}"/>
          </ac:spMkLst>
        </pc:spChg>
        <pc:cxnChg chg="add mod">
          <ac:chgData name="Kai Walcott" userId="654001f085ee9bc0" providerId="LiveId" clId="{571CCD14-2CD1-46B2-AE08-B993C6591EE1}" dt="2023-01-04T18:23:40.343" v="811" actId="13822"/>
          <ac:cxnSpMkLst>
            <pc:docMk/>
            <pc:sldMk cId="2481397712" sldId="263"/>
            <ac:cxnSpMk id="11" creationId="{2771BAB5-3E3C-DE23-2DC2-F61DDEC520C7}"/>
          </ac:cxnSpMkLst>
        </pc:cxnChg>
        <pc:cxnChg chg="add del mod">
          <ac:chgData name="Kai Walcott" userId="654001f085ee9bc0" providerId="LiveId" clId="{571CCD14-2CD1-46B2-AE08-B993C6591EE1}" dt="2023-01-04T18:24:22.398" v="814" actId="478"/>
          <ac:cxnSpMkLst>
            <pc:docMk/>
            <pc:sldMk cId="2481397712" sldId="263"/>
            <ac:cxnSpMk id="13" creationId="{0843ACDF-16E7-1343-A520-C875107174D6}"/>
          </ac:cxnSpMkLst>
        </pc:cxnChg>
        <pc:cxnChg chg="add mod">
          <ac:chgData name="Kai Walcott" userId="654001f085ee9bc0" providerId="LiveId" clId="{571CCD14-2CD1-46B2-AE08-B993C6591EE1}" dt="2023-01-04T18:24:34.417" v="816" actId="13822"/>
          <ac:cxnSpMkLst>
            <pc:docMk/>
            <pc:sldMk cId="2481397712" sldId="263"/>
            <ac:cxnSpMk id="15" creationId="{84856465-42F7-EB41-E0C9-BEFBCD5A5AA0}"/>
          </ac:cxnSpMkLst>
        </pc:cxnChg>
      </pc:sldChg>
      <pc:sldChg chg="addSp delSp modSp new mod ord modTransition modAnim">
        <pc:chgData name="Kai Walcott" userId="654001f085ee9bc0" providerId="LiveId" clId="{571CCD14-2CD1-46B2-AE08-B993C6591EE1}" dt="2023-01-05T00:44:07.205" v="1407"/>
        <pc:sldMkLst>
          <pc:docMk/>
          <pc:sldMk cId="2932597373" sldId="264"/>
        </pc:sldMkLst>
        <pc:spChg chg="add mod">
          <ac:chgData name="Kai Walcott" userId="654001f085ee9bc0" providerId="LiveId" clId="{571CCD14-2CD1-46B2-AE08-B993C6591EE1}" dt="2023-01-05T00:40:05.670" v="1392" actId="1076"/>
          <ac:spMkLst>
            <pc:docMk/>
            <pc:sldMk cId="2932597373" sldId="264"/>
            <ac:spMk id="2" creationId="{1FFD8E79-979C-C20E-E332-9448857215CB}"/>
          </ac:spMkLst>
        </pc:spChg>
        <pc:spChg chg="add mod">
          <ac:chgData name="Kai Walcott" userId="654001f085ee9bc0" providerId="LiveId" clId="{571CCD14-2CD1-46B2-AE08-B993C6591EE1}" dt="2023-01-05T00:36:50.632" v="1375" actId="14100"/>
          <ac:spMkLst>
            <pc:docMk/>
            <pc:sldMk cId="2932597373" sldId="264"/>
            <ac:spMk id="3" creationId="{E1D3803A-94F2-2867-6B80-79CA9928EF00}"/>
          </ac:spMkLst>
        </pc:spChg>
        <pc:spChg chg="add mod">
          <ac:chgData name="Kai Walcott" userId="654001f085ee9bc0" providerId="LiveId" clId="{571CCD14-2CD1-46B2-AE08-B993C6591EE1}" dt="2023-01-05T00:39:22.011" v="1389" actId="1076"/>
          <ac:spMkLst>
            <pc:docMk/>
            <pc:sldMk cId="2932597373" sldId="264"/>
            <ac:spMk id="4" creationId="{95A8936A-F9EF-A2C3-79A1-CA2D788A3267}"/>
          </ac:spMkLst>
        </pc:spChg>
        <pc:spChg chg="add mod">
          <ac:chgData name="Kai Walcott" userId="654001f085ee9bc0" providerId="LiveId" clId="{571CCD14-2CD1-46B2-AE08-B993C6591EE1}" dt="2023-01-05T00:36:35.545" v="1372" actId="1076"/>
          <ac:spMkLst>
            <pc:docMk/>
            <pc:sldMk cId="2932597373" sldId="264"/>
            <ac:spMk id="5" creationId="{FD39CC4C-7D96-413A-57FD-60F567B2968D}"/>
          </ac:spMkLst>
        </pc:spChg>
        <pc:spChg chg="add mod">
          <ac:chgData name="Kai Walcott" userId="654001f085ee9bc0" providerId="LiveId" clId="{571CCD14-2CD1-46B2-AE08-B993C6591EE1}" dt="2023-01-05T00:37:44.830" v="1380" actId="1076"/>
          <ac:spMkLst>
            <pc:docMk/>
            <pc:sldMk cId="2932597373" sldId="264"/>
            <ac:spMk id="8" creationId="{06F64A70-E30D-166F-61EF-FE0426B31D8E}"/>
          </ac:spMkLst>
        </pc:spChg>
        <pc:spChg chg="add mod">
          <ac:chgData name="Kai Walcott" userId="654001f085ee9bc0" providerId="LiveId" clId="{571CCD14-2CD1-46B2-AE08-B993C6591EE1}" dt="2023-01-05T00:42:50.458" v="1405" actId="1076"/>
          <ac:spMkLst>
            <pc:docMk/>
            <pc:sldMk cId="2932597373" sldId="264"/>
            <ac:spMk id="9" creationId="{35ABFBBF-5599-9D13-139D-D158F49263F5}"/>
          </ac:spMkLst>
        </pc:spChg>
        <pc:spChg chg="add mod">
          <ac:chgData name="Kai Walcott" userId="654001f085ee9bc0" providerId="LiveId" clId="{571CCD14-2CD1-46B2-AE08-B993C6591EE1}" dt="2023-01-05T00:41:10.440" v="1398" actId="1076"/>
          <ac:spMkLst>
            <pc:docMk/>
            <pc:sldMk cId="2932597373" sldId="264"/>
            <ac:spMk id="10" creationId="{ED21C437-416C-D759-A29F-F43E4DB82F2E}"/>
          </ac:spMkLst>
        </pc:spChg>
        <pc:picChg chg="add del mod">
          <ac:chgData name="Kai Walcott" userId="654001f085ee9bc0" providerId="LiveId" clId="{571CCD14-2CD1-46B2-AE08-B993C6591EE1}" dt="2023-01-05T00:29:01.693" v="1357" actId="478"/>
          <ac:picMkLst>
            <pc:docMk/>
            <pc:sldMk cId="2932597373" sldId="264"/>
            <ac:picMk id="7" creationId="{D4B22B7A-56BD-A8EC-3797-67D7D29D1CFA}"/>
          </ac:picMkLst>
        </pc:picChg>
      </pc:sldChg>
      <pc:sldChg chg="new del modTransition">
        <pc:chgData name="Kai Walcott" userId="654001f085ee9bc0" providerId="LiveId" clId="{571CCD14-2CD1-46B2-AE08-B993C6591EE1}" dt="2023-01-05T00:29:22.748" v="1358" actId="47"/>
        <pc:sldMkLst>
          <pc:docMk/>
          <pc:sldMk cId="1983617005" sldId="265"/>
        </pc:sldMkLst>
      </pc:sldChg>
      <pc:sldChg chg="addSp delSp modSp new mod ord modClrScheme delAnim modAnim chgLayout">
        <pc:chgData name="Kai Walcott" userId="654001f085ee9bc0" providerId="LiveId" clId="{571CCD14-2CD1-46B2-AE08-B993C6591EE1}" dt="2023-01-07T15:23:49.603" v="2022" actId="21"/>
        <pc:sldMkLst>
          <pc:docMk/>
          <pc:sldMk cId="3395504040" sldId="266"/>
        </pc:sldMkLst>
        <pc:spChg chg="del">
          <ac:chgData name="Kai Walcott" userId="654001f085ee9bc0" providerId="LiveId" clId="{571CCD14-2CD1-46B2-AE08-B993C6591EE1}" dt="2023-01-04T23:46:14.966" v="1237" actId="700"/>
          <ac:spMkLst>
            <pc:docMk/>
            <pc:sldMk cId="3395504040" sldId="266"/>
            <ac:spMk id="2" creationId="{312507F3-F333-AB36-DB17-831B2929E542}"/>
          </ac:spMkLst>
        </pc:spChg>
        <pc:spChg chg="del">
          <ac:chgData name="Kai Walcott" userId="654001f085ee9bc0" providerId="LiveId" clId="{571CCD14-2CD1-46B2-AE08-B993C6591EE1}" dt="2023-01-04T23:46:14.966" v="1237" actId="700"/>
          <ac:spMkLst>
            <pc:docMk/>
            <pc:sldMk cId="3395504040" sldId="266"/>
            <ac:spMk id="3" creationId="{C0799F97-BF6B-FEE2-CD69-D9E98CF981D2}"/>
          </ac:spMkLst>
        </pc:spChg>
        <pc:spChg chg="add del mod">
          <ac:chgData name="Kai Walcott" userId="654001f085ee9bc0" providerId="LiveId" clId="{571CCD14-2CD1-46B2-AE08-B993C6591EE1}" dt="2023-01-04T23:54:42.306" v="1346" actId="478"/>
          <ac:spMkLst>
            <pc:docMk/>
            <pc:sldMk cId="3395504040" sldId="266"/>
            <ac:spMk id="4" creationId="{34D1C4ED-999F-FCE8-C821-DEE674256D8B}"/>
          </ac:spMkLst>
        </pc:spChg>
        <pc:spChg chg="add del mod">
          <ac:chgData name="Kai Walcott" userId="654001f085ee9bc0" providerId="LiveId" clId="{571CCD14-2CD1-46B2-AE08-B993C6591EE1}" dt="2023-01-04T23:54:41.012" v="1345" actId="478"/>
          <ac:spMkLst>
            <pc:docMk/>
            <pc:sldMk cId="3395504040" sldId="266"/>
            <ac:spMk id="5" creationId="{3C00C71A-AA2A-AD65-23B2-EC8C7BE2FC3B}"/>
          </ac:spMkLst>
        </pc:spChg>
        <pc:spChg chg="add del mod">
          <ac:chgData name="Kai Walcott" userId="654001f085ee9bc0" providerId="LiveId" clId="{571CCD14-2CD1-46B2-AE08-B993C6591EE1}" dt="2023-01-04T23:52:58.870" v="1270" actId="478"/>
          <ac:spMkLst>
            <pc:docMk/>
            <pc:sldMk cId="3395504040" sldId="266"/>
            <ac:spMk id="6" creationId="{669BD830-A7A5-9AAA-EEE1-AD9AC7DD0BB2}"/>
          </ac:spMkLst>
        </pc:spChg>
        <pc:spChg chg="add del mod">
          <ac:chgData name="Kai Walcott" userId="654001f085ee9bc0" providerId="LiveId" clId="{571CCD14-2CD1-46B2-AE08-B993C6591EE1}" dt="2023-01-04T23:52:53.161" v="1269" actId="478"/>
          <ac:spMkLst>
            <pc:docMk/>
            <pc:sldMk cId="3395504040" sldId="266"/>
            <ac:spMk id="7" creationId="{A89905C3-E5A2-8916-82B3-F0DAC191CFD0}"/>
          </ac:spMkLst>
        </pc:spChg>
        <pc:spChg chg="add mod">
          <ac:chgData name="Kai Walcott" userId="654001f085ee9bc0" providerId="LiveId" clId="{571CCD14-2CD1-46B2-AE08-B993C6591EE1}" dt="2023-01-04T23:54:10.211" v="1326" actId="20577"/>
          <ac:spMkLst>
            <pc:docMk/>
            <pc:sldMk cId="3395504040" sldId="266"/>
            <ac:spMk id="8" creationId="{F6203AFC-CD9A-03F3-B4F0-0D512FBEB236}"/>
          </ac:spMkLst>
        </pc:spChg>
        <pc:spChg chg="add mod">
          <ac:chgData name="Kai Walcott" userId="654001f085ee9bc0" providerId="LiveId" clId="{571CCD14-2CD1-46B2-AE08-B993C6591EE1}" dt="2023-01-04T23:54:24.359" v="1332" actId="1076"/>
          <ac:spMkLst>
            <pc:docMk/>
            <pc:sldMk cId="3395504040" sldId="266"/>
            <ac:spMk id="9" creationId="{3C8B4D11-FBCA-1A68-15C5-26C5D83583EA}"/>
          </ac:spMkLst>
        </pc:spChg>
        <pc:picChg chg="add del mod">
          <ac:chgData name="Kai Walcott" userId="654001f085ee9bc0" providerId="LiveId" clId="{571CCD14-2CD1-46B2-AE08-B993C6591EE1}" dt="2023-01-07T15:23:49.603" v="2022" actId="21"/>
          <ac:picMkLst>
            <pc:docMk/>
            <pc:sldMk cId="3395504040" sldId="266"/>
            <ac:picMk id="10" creationId="{E7ECF847-759B-671F-9B67-5091FA560FC5}"/>
          </ac:picMkLst>
        </pc:picChg>
      </pc:sldChg>
      <pc:sldChg chg="modSp add mod">
        <pc:chgData name="Kai Walcott" userId="654001f085ee9bc0" providerId="LiveId" clId="{571CCD14-2CD1-46B2-AE08-B993C6591EE1}" dt="2023-01-05T00:35:51.543" v="1365" actId="1036"/>
        <pc:sldMkLst>
          <pc:docMk/>
          <pc:sldMk cId="421553067" sldId="267"/>
        </pc:sldMkLst>
        <pc:spChg chg="mod">
          <ac:chgData name="Kai Walcott" userId="654001f085ee9bc0" providerId="LiveId" clId="{571CCD14-2CD1-46B2-AE08-B993C6591EE1}" dt="2023-01-05T00:35:51.543" v="1365" actId="1036"/>
          <ac:spMkLst>
            <pc:docMk/>
            <pc:sldMk cId="421553067" sldId="267"/>
            <ac:spMk id="2" creationId="{1FFD8E79-979C-C20E-E332-9448857215CB}"/>
          </ac:spMkLst>
        </pc:spChg>
      </pc:sldChg>
      <pc:sldChg chg="add del">
        <pc:chgData name="Kai Walcott" userId="654001f085ee9bc0" providerId="LiveId" clId="{571CCD14-2CD1-46B2-AE08-B993C6591EE1}" dt="2023-01-05T00:30:21.730" v="1360" actId="47"/>
        <pc:sldMkLst>
          <pc:docMk/>
          <pc:sldMk cId="2077415558" sldId="267"/>
        </pc:sldMkLst>
      </pc:sldChg>
      <pc:sldChg chg="addSp modSp add mod modAnim">
        <pc:chgData name="Kai Walcott" userId="654001f085ee9bc0" providerId="LiveId" clId="{571CCD14-2CD1-46B2-AE08-B993C6591EE1}" dt="2023-01-05T02:46:53.516" v="1500"/>
        <pc:sldMkLst>
          <pc:docMk/>
          <pc:sldMk cId="1471101594" sldId="268"/>
        </pc:sldMkLst>
        <pc:spChg chg="mod">
          <ac:chgData name="Kai Walcott" userId="654001f085ee9bc0" providerId="LiveId" clId="{571CCD14-2CD1-46B2-AE08-B993C6591EE1}" dt="2023-01-05T02:46:08.176" v="1460" actId="1076"/>
          <ac:spMkLst>
            <pc:docMk/>
            <pc:sldMk cId="1471101594" sldId="268"/>
            <ac:spMk id="4" creationId="{95A8936A-F9EF-A2C3-79A1-CA2D788A3267}"/>
          </ac:spMkLst>
        </pc:spChg>
        <pc:spChg chg="mod">
          <ac:chgData name="Kai Walcott" userId="654001f085ee9bc0" providerId="LiveId" clId="{571CCD14-2CD1-46B2-AE08-B993C6591EE1}" dt="2023-01-05T02:46:04.312" v="1459" actId="1076"/>
          <ac:spMkLst>
            <pc:docMk/>
            <pc:sldMk cId="1471101594" sldId="268"/>
            <ac:spMk id="5" creationId="{FD39CC4C-7D96-413A-57FD-60F567B2968D}"/>
          </ac:spMkLst>
        </pc:spChg>
        <pc:spChg chg="add mod">
          <ac:chgData name="Kai Walcott" userId="654001f085ee9bc0" providerId="LiveId" clId="{571CCD14-2CD1-46B2-AE08-B993C6591EE1}" dt="2023-01-05T02:46:38.921" v="1463" actId="1076"/>
          <ac:spMkLst>
            <pc:docMk/>
            <pc:sldMk cId="1471101594" sldId="268"/>
            <ac:spMk id="6" creationId="{9D8F9F15-54E9-D879-FE23-446D2587B19E}"/>
          </ac:spMkLst>
        </pc:spChg>
        <pc:spChg chg="mod">
          <ac:chgData name="Kai Walcott" userId="654001f085ee9bc0" providerId="LiveId" clId="{571CCD14-2CD1-46B2-AE08-B993C6591EE1}" dt="2023-01-05T02:46:14.948" v="1461" actId="1076"/>
          <ac:spMkLst>
            <pc:docMk/>
            <pc:sldMk cId="1471101594" sldId="268"/>
            <ac:spMk id="10" creationId="{ED21C437-416C-D759-A29F-F43E4DB82F2E}"/>
          </ac:spMkLst>
        </pc:spChg>
      </pc:sldChg>
      <pc:sldChg chg="addSp delSp modSp new mod modTransition delAnim modAnim">
        <pc:chgData name="Kai Walcott" userId="654001f085ee9bc0" providerId="LiveId" clId="{571CCD14-2CD1-46B2-AE08-B993C6591EE1}" dt="2023-01-14T16:19:40.015" v="3077"/>
        <pc:sldMkLst>
          <pc:docMk/>
          <pc:sldMk cId="61439099" sldId="269"/>
        </pc:sldMkLst>
        <pc:spChg chg="add mod">
          <ac:chgData name="Kai Walcott" userId="654001f085ee9bc0" providerId="LiveId" clId="{571CCD14-2CD1-46B2-AE08-B993C6591EE1}" dt="2023-01-05T12:28:04.797" v="1557" actId="1076"/>
          <ac:spMkLst>
            <pc:docMk/>
            <pc:sldMk cId="61439099" sldId="269"/>
            <ac:spMk id="2" creationId="{D23D66A6-75F9-A9DC-B8F3-44F1F2DAB700}"/>
          </ac:spMkLst>
        </pc:spChg>
        <pc:spChg chg="add mod">
          <ac:chgData name="Kai Walcott" userId="654001f085ee9bc0" providerId="LiveId" clId="{571CCD14-2CD1-46B2-AE08-B993C6591EE1}" dt="2023-01-05T12:25:12.130" v="1516" actId="1076"/>
          <ac:spMkLst>
            <pc:docMk/>
            <pc:sldMk cId="61439099" sldId="269"/>
            <ac:spMk id="3" creationId="{0BE4A663-45E3-CCD9-5781-A70C048B1F7B}"/>
          </ac:spMkLst>
        </pc:spChg>
        <pc:spChg chg="add mod">
          <ac:chgData name="Kai Walcott" userId="654001f085ee9bc0" providerId="LiveId" clId="{571CCD14-2CD1-46B2-AE08-B993C6591EE1}" dt="2023-01-05T12:25:20.870" v="1518" actId="1076"/>
          <ac:spMkLst>
            <pc:docMk/>
            <pc:sldMk cId="61439099" sldId="269"/>
            <ac:spMk id="4" creationId="{DFE627EF-0209-142D-AEA7-1BB941A155C2}"/>
          </ac:spMkLst>
        </pc:spChg>
        <pc:spChg chg="add mod">
          <ac:chgData name="Kai Walcott" userId="654001f085ee9bc0" providerId="LiveId" clId="{571CCD14-2CD1-46B2-AE08-B993C6591EE1}" dt="2023-01-05T12:28:22.364" v="1561" actId="1076"/>
          <ac:spMkLst>
            <pc:docMk/>
            <pc:sldMk cId="61439099" sldId="269"/>
            <ac:spMk id="5" creationId="{7DB7DFC4-A210-FD9B-BD67-C825BEA3D051}"/>
          </ac:spMkLst>
        </pc:spChg>
        <pc:spChg chg="add mod">
          <ac:chgData name="Kai Walcott" userId="654001f085ee9bc0" providerId="LiveId" clId="{571CCD14-2CD1-46B2-AE08-B993C6591EE1}" dt="2023-01-05T12:28:24.867" v="1562" actId="1076"/>
          <ac:spMkLst>
            <pc:docMk/>
            <pc:sldMk cId="61439099" sldId="269"/>
            <ac:spMk id="6" creationId="{23ACBB88-4D06-A131-72EC-F13A23DAE1A8}"/>
          </ac:spMkLst>
        </pc:spChg>
        <pc:spChg chg="add mod">
          <ac:chgData name="Kai Walcott" userId="654001f085ee9bc0" providerId="LiveId" clId="{571CCD14-2CD1-46B2-AE08-B993C6591EE1}" dt="2023-01-05T12:28:17.738" v="1560" actId="1076"/>
          <ac:spMkLst>
            <pc:docMk/>
            <pc:sldMk cId="61439099" sldId="269"/>
            <ac:spMk id="7" creationId="{7DCE28AE-CDB7-8D0F-A58C-9749A6BD034F}"/>
          </ac:spMkLst>
        </pc:spChg>
        <pc:spChg chg="add mod">
          <ac:chgData name="Kai Walcott" userId="654001f085ee9bc0" providerId="LiveId" clId="{571CCD14-2CD1-46B2-AE08-B993C6591EE1}" dt="2023-01-05T12:28:07.541" v="1558" actId="1076"/>
          <ac:spMkLst>
            <pc:docMk/>
            <pc:sldMk cId="61439099" sldId="269"/>
            <ac:spMk id="8" creationId="{2663F012-19BA-84B5-5276-F65BBF52692D}"/>
          </ac:spMkLst>
        </pc:spChg>
        <pc:spChg chg="add mod">
          <ac:chgData name="Kai Walcott" userId="654001f085ee9bc0" providerId="LiveId" clId="{571CCD14-2CD1-46B2-AE08-B993C6591EE1}" dt="2023-01-05T12:34:14.299" v="1577" actId="2733"/>
          <ac:spMkLst>
            <pc:docMk/>
            <pc:sldMk cId="61439099" sldId="269"/>
            <ac:spMk id="9" creationId="{74E69F49-0DA3-6770-E172-027DFB6E3ECE}"/>
          </ac:spMkLst>
        </pc:spChg>
        <pc:spChg chg="add del mod">
          <ac:chgData name="Kai Walcott" userId="654001f085ee9bc0" providerId="LiveId" clId="{571CCD14-2CD1-46B2-AE08-B993C6591EE1}" dt="2023-01-06T00:01:32.666" v="1582" actId="478"/>
          <ac:spMkLst>
            <pc:docMk/>
            <pc:sldMk cId="61439099" sldId="269"/>
            <ac:spMk id="10" creationId="{D718FC11-1A2E-EB89-E59A-AFAD4BA263A4}"/>
          </ac:spMkLst>
        </pc:spChg>
        <pc:spChg chg="add del mod">
          <ac:chgData name="Kai Walcott" userId="654001f085ee9bc0" providerId="LiveId" clId="{571CCD14-2CD1-46B2-AE08-B993C6591EE1}" dt="2023-01-06T00:01:30.908" v="1581" actId="478"/>
          <ac:spMkLst>
            <pc:docMk/>
            <pc:sldMk cId="61439099" sldId="269"/>
            <ac:spMk id="11" creationId="{C66562DB-C765-8422-F2C7-5D8AB33A59F4}"/>
          </ac:spMkLst>
        </pc:spChg>
        <pc:spChg chg="add mod">
          <ac:chgData name="Kai Walcott" userId="654001f085ee9bc0" providerId="LiveId" clId="{571CCD14-2CD1-46B2-AE08-B993C6591EE1}" dt="2023-01-07T04:24:31.201" v="1585" actId="1076"/>
          <ac:spMkLst>
            <pc:docMk/>
            <pc:sldMk cId="61439099" sldId="269"/>
            <ac:spMk id="12" creationId="{A785E718-0637-772F-3A56-6F6B81368576}"/>
          </ac:spMkLst>
        </pc:spChg>
        <pc:spChg chg="add mod">
          <ac:chgData name="Kai Walcott" userId="654001f085ee9bc0" providerId="LiveId" clId="{571CCD14-2CD1-46B2-AE08-B993C6591EE1}" dt="2023-01-07T04:36:28.977" v="1860"/>
          <ac:spMkLst>
            <pc:docMk/>
            <pc:sldMk cId="61439099" sldId="269"/>
            <ac:spMk id="13" creationId="{31323F59-6F70-DA10-FDA1-4B461EF2BA3A}"/>
          </ac:spMkLst>
        </pc:spChg>
      </pc:sldChg>
      <pc:sldChg chg="delSp modSp add del mod">
        <pc:chgData name="Kai Walcott" userId="654001f085ee9bc0" providerId="LiveId" clId="{571CCD14-2CD1-46B2-AE08-B993C6591EE1}" dt="2023-01-07T04:26:02.262" v="1594" actId="2696"/>
        <pc:sldMkLst>
          <pc:docMk/>
          <pc:sldMk cId="463851816" sldId="270"/>
        </pc:sldMkLst>
        <pc:spChg chg="mod">
          <ac:chgData name="Kai Walcott" userId="654001f085ee9bc0" providerId="LiveId" clId="{571CCD14-2CD1-46B2-AE08-B993C6591EE1}" dt="2023-01-07T04:25:41.924" v="1590" actId="20577"/>
          <ac:spMkLst>
            <pc:docMk/>
            <pc:sldMk cId="463851816" sldId="270"/>
            <ac:spMk id="2" creationId="{F58144D0-99CA-A806-B73D-90DB4B16A0BF}"/>
          </ac:spMkLst>
        </pc:spChg>
        <pc:spChg chg="del">
          <ac:chgData name="Kai Walcott" userId="654001f085ee9bc0" providerId="LiveId" clId="{571CCD14-2CD1-46B2-AE08-B993C6591EE1}" dt="2023-01-07T04:25:51.968" v="1592" actId="478"/>
          <ac:spMkLst>
            <pc:docMk/>
            <pc:sldMk cId="463851816" sldId="270"/>
            <ac:spMk id="8" creationId="{1485F5D6-2F18-B74F-BD72-D39D41A5CD02}"/>
          </ac:spMkLst>
        </pc:spChg>
        <pc:spChg chg="del">
          <ac:chgData name="Kai Walcott" userId="654001f085ee9bc0" providerId="LiveId" clId="{571CCD14-2CD1-46B2-AE08-B993C6591EE1}" dt="2023-01-07T04:25:57.069" v="1593" actId="478"/>
          <ac:spMkLst>
            <pc:docMk/>
            <pc:sldMk cId="463851816" sldId="270"/>
            <ac:spMk id="9" creationId="{77D4E9BB-1751-FA06-97AC-ED9C60F3B3EB}"/>
          </ac:spMkLst>
        </pc:spChg>
        <pc:cxnChg chg="mod">
          <ac:chgData name="Kai Walcott" userId="654001f085ee9bc0" providerId="LiveId" clId="{571CCD14-2CD1-46B2-AE08-B993C6591EE1}" dt="2023-01-07T04:25:57.069" v="1593" actId="478"/>
          <ac:cxnSpMkLst>
            <pc:docMk/>
            <pc:sldMk cId="463851816" sldId="270"/>
            <ac:cxnSpMk id="11" creationId="{2771BAB5-3E3C-DE23-2DC2-F61DDEC520C7}"/>
          </ac:cxnSpMkLst>
        </pc:cxnChg>
        <pc:cxnChg chg="del mod">
          <ac:chgData name="Kai Walcott" userId="654001f085ee9bc0" providerId="LiveId" clId="{571CCD14-2CD1-46B2-AE08-B993C6591EE1}" dt="2023-01-07T04:25:46.444" v="1591" actId="478"/>
          <ac:cxnSpMkLst>
            <pc:docMk/>
            <pc:sldMk cId="463851816" sldId="270"/>
            <ac:cxnSpMk id="15" creationId="{84856465-42F7-EB41-E0C9-BEFBCD5A5AA0}"/>
          </ac:cxnSpMkLst>
        </pc:cxnChg>
      </pc:sldChg>
      <pc:sldChg chg="modSp add mod ord">
        <pc:chgData name="Kai Walcott" userId="654001f085ee9bc0" providerId="LiveId" clId="{571CCD14-2CD1-46B2-AE08-B993C6591EE1}" dt="2023-01-07T04:31:20.408" v="1859" actId="20577"/>
        <pc:sldMkLst>
          <pc:docMk/>
          <pc:sldMk cId="2089960050" sldId="270"/>
        </pc:sldMkLst>
        <pc:spChg chg="mod">
          <ac:chgData name="Kai Walcott" userId="654001f085ee9bc0" providerId="LiveId" clId="{571CCD14-2CD1-46B2-AE08-B993C6591EE1}" dt="2023-01-07T04:27:55.553" v="1605" actId="1076"/>
          <ac:spMkLst>
            <pc:docMk/>
            <pc:sldMk cId="2089960050" sldId="270"/>
            <ac:spMk id="2" creationId="{F58144D0-99CA-A806-B73D-90DB4B16A0BF}"/>
          </ac:spMkLst>
        </pc:spChg>
        <pc:spChg chg="mod">
          <ac:chgData name="Kai Walcott" userId="654001f085ee9bc0" providerId="LiveId" clId="{571CCD14-2CD1-46B2-AE08-B993C6591EE1}" dt="2023-01-07T04:27:22.121" v="1604" actId="17032"/>
          <ac:spMkLst>
            <pc:docMk/>
            <pc:sldMk cId="2089960050" sldId="270"/>
            <ac:spMk id="3" creationId="{1090955D-C3E6-0792-2E60-68F08D1B2E03}"/>
          </ac:spMkLst>
        </pc:spChg>
        <pc:spChg chg="mod">
          <ac:chgData name="Kai Walcott" userId="654001f085ee9bc0" providerId="LiveId" clId="{571CCD14-2CD1-46B2-AE08-B993C6591EE1}" dt="2023-01-07T04:31:20.408" v="1859" actId="20577"/>
          <ac:spMkLst>
            <pc:docMk/>
            <pc:sldMk cId="2089960050" sldId="270"/>
            <ac:spMk id="4" creationId="{65212685-85CB-A108-2A4E-686AB51F7465}"/>
          </ac:spMkLst>
        </pc:spChg>
      </pc:sldChg>
      <pc:sldChg chg="addSp delSp modSp add mod">
        <pc:chgData name="Kai Walcott" userId="654001f085ee9bc0" providerId="LiveId" clId="{571CCD14-2CD1-46B2-AE08-B993C6591EE1}" dt="2023-01-07T23:41:00.550" v="2040" actId="1076"/>
        <pc:sldMkLst>
          <pc:docMk/>
          <pc:sldMk cId="3004877430" sldId="271"/>
        </pc:sldMkLst>
        <pc:spChg chg="mod">
          <ac:chgData name="Kai Walcott" userId="654001f085ee9bc0" providerId="LiveId" clId="{571CCD14-2CD1-46B2-AE08-B993C6591EE1}" dt="2023-01-07T15:22:16.432" v="2021" actId="20577"/>
          <ac:spMkLst>
            <pc:docMk/>
            <pc:sldMk cId="3004877430" sldId="271"/>
            <ac:spMk id="2" creationId="{F58144D0-99CA-A806-B73D-90DB4B16A0BF}"/>
          </ac:spMkLst>
        </pc:spChg>
        <pc:spChg chg="del">
          <ac:chgData name="Kai Walcott" userId="654001f085ee9bc0" providerId="LiveId" clId="{571CCD14-2CD1-46B2-AE08-B993C6591EE1}" dt="2023-01-07T07:19:47.836" v="1997" actId="478"/>
          <ac:spMkLst>
            <pc:docMk/>
            <pc:sldMk cId="3004877430" sldId="271"/>
            <ac:spMk id="3" creationId="{1090955D-C3E6-0792-2E60-68F08D1B2E03}"/>
          </ac:spMkLst>
        </pc:spChg>
        <pc:spChg chg="mod">
          <ac:chgData name="Kai Walcott" userId="654001f085ee9bc0" providerId="LiveId" clId="{571CCD14-2CD1-46B2-AE08-B993C6591EE1}" dt="2023-01-07T05:28:58.704" v="1996" actId="20577"/>
          <ac:spMkLst>
            <pc:docMk/>
            <pc:sldMk cId="3004877430" sldId="271"/>
            <ac:spMk id="4" creationId="{65212685-85CB-A108-2A4E-686AB51F7465}"/>
          </ac:spMkLst>
        </pc:spChg>
        <pc:spChg chg="add del mod">
          <ac:chgData name="Kai Walcott" userId="654001f085ee9bc0" providerId="LiveId" clId="{571CCD14-2CD1-46B2-AE08-B993C6591EE1}" dt="2023-01-07T07:20:30.731" v="2000" actId="478"/>
          <ac:spMkLst>
            <pc:docMk/>
            <pc:sldMk cId="3004877430" sldId="271"/>
            <ac:spMk id="5" creationId="{F2BF7C13-338F-6337-FCE0-BB14E585B780}"/>
          </ac:spMkLst>
        </pc:spChg>
        <pc:picChg chg="add mod">
          <ac:chgData name="Kai Walcott" userId="654001f085ee9bc0" providerId="LiveId" clId="{571CCD14-2CD1-46B2-AE08-B993C6591EE1}" dt="2023-01-07T23:41:00.550" v="2040" actId="1076"/>
          <ac:picMkLst>
            <pc:docMk/>
            <pc:sldMk cId="3004877430" sldId="271"/>
            <ac:picMk id="7" creationId="{E45D6560-4D26-4181-59FF-17251C2844D3}"/>
          </ac:picMkLst>
        </pc:picChg>
      </pc:sldChg>
      <pc:sldChg chg="addSp delSp modSp new mod ord modTransition modClrScheme modAnim chgLayout">
        <pc:chgData name="Kai Walcott" userId="654001f085ee9bc0" providerId="LiveId" clId="{571CCD14-2CD1-46B2-AE08-B993C6591EE1}" dt="2023-01-13T12:37:25.035" v="3075" actId="20577"/>
        <pc:sldMkLst>
          <pc:docMk/>
          <pc:sldMk cId="2905406505" sldId="272"/>
        </pc:sldMkLst>
        <pc:spChg chg="add del mod">
          <ac:chgData name="Kai Walcott" userId="654001f085ee9bc0" providerId="LiveId" clId="{571CCD14-2CD1-46B2-AE08-B993C6591EE1}" dt="2023-01-07T23:42:23.221" v="2043" actId="478"/>
          <ac:spMkLst>
            <pc:docMk/>
            <pc:sldMk cId="2905406505" sldId="272"/>
            <ac:spMk id="2" creationId="{28738669-64AC-FFBE-64CF-81D057ACCD3D}"/>
          </ac:spMkLst>
        </pc:spChg>
        <pc:spChg chg="add mod">
          <ac:chgData name="Kai Walcott" userId="654001f085ee9bc0" providerId="LiveId" clId="{571CCD14-2CD1-46B2-AE08-B993C6591EE1}" dt="2023-01-13T12:37:25.035" v="3075" actId="20577"/>
          <ac:spMkLst>
            <pc:docMk/>
            <pc:sldMk cId="2905406505" sldId="272"/>
            <ac:spMk id="2" creationId="{AB50BDEF-F75E-E13D-520F-E0B9A623229A}"/>
          </ac:spMkLst>
        </pc:spChg>
        <pc:spChg chg="add mod">
          <ac:chgData name="Kai Walcott" userId="654001f085ee9bc0" providerId="LiveId" clId="{571CCD14-2CD1-46B2-AE08-B993C6591EE1}" dt="2023-01-13T12:34:20.531" v="2921" actId="13822"/>
          <ac:spMkLst>
            <pc:docMk/>
            <pc:sldMk cId="2905406505" sldId="272"/>
            <ac:spMk id="3" creationId="{E96C45CC-5CAC-7CEC-F8AC-07832C904A79}"/>
          </ac:spMkLst>
        </pc:spChg>
        <pc:spChg chg="add mod">
          <ac:chgData name="Kai Walcott" userId="654001f085ee9bc0" providerId="LiveId" clId="{571CCD14-2CD1-46B2-AE08-B993C6591EE1}" dt="2023-01-09T01:48:48.130" v="2128" actId="20577"/>
          <ac:spMkLst>
            <pc:docMk/>
            <pc:sldMk cId="2905406505" sldId="272"/>
            <ac:spMk id="4" creationId="{3D28B20D-C88A-6A70-639B-44CCBF2044CC}"/>
          </ac:spMkLst>
        </pc:spChg>
        <pc:spChg chg="add del mod">
          <ac:chgData name="Kai Walcott" userId="654001f085ee9bc0" providerId="LiveId" clId="{571CCD14-2CD1-46B2-AE08-B993C6591EE1}" dt="2023-01-09T01:57:10.526" v="2274" actId="478"/>
          <ac:spMkLst>
            <pc:docMk/>
            <pc:sldMk cId="2905406505" sldId="272"/>
            <ac:spMk id="5" creationId="{74438FD5-0407-C3DD-F8FA-273AD8AA1568}"/>
          </ac:spMkLst>
        </pc:spChg>
        <pc:spChg chg="add mod">
          <ac:chgData name="Kai Walcott" userId="654001f085ee9bc0" providerId="LiveId" clId="{571CCD14-2CD1-46B2-AE08-B993C6591EE1}" dt="2023-01-09T01:58:25.669" v="2305" actId="1076"/>
          <ac:spMkLst>
            <pc:docMk/>
            <pc:sldMk cId="2905406505" sldId="272"/>
            <ac:spMk id="6" creationId="{D3B3BA11-5B11-01FD-B8F5-5A5D84DCD455}"/>
          </ac:spMkLst>
        </pc:spChg>
        <pc:picChg chg="add del mod">
          <ac:chgData name="Kai Walcott" userId="654001f085ee9bc0" providerId="LiveId" clId="{571CCD14-2CD1-46B2-AE08-B993C6591EE1}" dt="2023-01-07T23:44:25.034" v="2051" actId="478"/>
          <ac:picMkLst>
            <pc:docMk/>
            <pc:sldMk cId="2905406505" sldId="272"/>
            <ac:picMk id="3" creationId="{13C5E7BE-70D2-383A-1804-9DBD83C592B6}"/>
          </ac:picMkLst>
        </pc:picChg>
        <pc:picChg chg="add mod">
          <ac:chgData name="Kai Walcott" userId="654001f085ee9bc0" providerId="LiveId" clId="{571CCD14-2CD1-46B2-AE08-B993C6591EE1}" dt="2023-01-09T01:48:33.454" v="2108"/>
          <ac:picMkLst>
            <pc:docMk/>
            <pc:sldMk cId="2905406505" sldId="272"/>
            <ac:picMk id="1026" creationId="{641F089B-DA7E-D4C0-9685-6D1EFBB7A922}"/>
          </ac:picMkLst>
        </pc:picChg>
      </pc:sldChg>
      <pc:sldChg chg="addSp delSp modSp new mod modTransition modAnim">
        <pc:chgData name="Kai Walcott" userId="654001f085ee9bc0" providerId="LiveId" clId="{571CCD14-2CD1-46B2-AE08-B993C6591EE1}" dt="2023-01-14T16:19:56.805" v="3078"/>
        <pc:sldMkLst>
          <pc:docMk/>
          <pc:sldMk cId="897608513" sldId="273"/>
        </pc:sldMkLst>
        <pc:spChg chg="add del mod">
          <ac:chgData name="Kai Walcott" userId="654001f085ee9bc0" providerId="LiveId" clId="{571CCD14-2CD1-46B2-AE08-B993C6591EE1}" dt="2023-01-09T01:59:48.276" v="2312" actId="478"/>
          <ac:spMkLst>
            <pc:docMk/>
            <pc:sldMk cId="897608513" sldId="273"/>
            <ac:spMk id="2" creationId="{83B98A82-DD8F-95FF-BED4-0A3F16CBE82A}"/>
          </ac:spMkLst>
        </pc:spChg>
        <pc:spChg chg="add del mod">
          <ac:chgData name="Kai Walcott" userId="654001f085ee9bc0" providerId="LiveId" clId="{571CCD14-2CD1-46B2-AE08-B993C6591EE1}" dt="2023-01-11T12:23:38.328" v="2336" actId="478"/>
          <ac:spMkLst>
            <pc:docMk/>
            <pc:sldMk cId="897608513" sldId="273"/>
            <ac:spMk id="3" creationId="{3C92C0EC-7AE3-BB6A-7E4E-AE696E41A987}"/>
          </ac:spMkLst>
        </pc:spChg>
        <pc:spChg chg="add mod">
          <ac:chgData name="Kai Walcott" userId="654001f085ee9bc0" providerId="LiveId" clId="{571CCD14-2CD1-46B2-AE08-B993C6591EE1}" dt="2023-01-11T12:25:30.421" v="2341" actId="14100"/>
          <ac:spMkLst>
            <pc:docMk/>
            <pc:sldMk cId="897608513" sldId="273"/>
            <ac:spMk id="4" creationId="{416A1BD4-BB7E-7F06-6A21-103E1E430865}"/>
          </ac:spMkLst>
        </pc:spChg>
        <pc:spChg chg="add mod">
          <ac:chgData name="Kai Walcott" userId="654001f085ee9bc0" providerId="LiveId" clId="{571CCD14-2CD1-46B2-AE08-B993C6591EE1}" dt="2023-01-11T12:25:35.548" v="2342" actId="14100"/>
          <ac:spMkLst>
            <pc:docMk/>
            <pc:sldMk cId="897608513" sldId="273"/>
            <ac:spMk id="6" creationId="{11C96FB6-5103-9357-1868-62829120738A}"/>
          </ac:spMkLst>
        </pc:spChg>
        <pc:spChg chg="add mod">
          <ac:chgData name="Kai Walcott" userId="654001f085ee9bc0" providerId="LiveId" clId="{571CCD14-2CD1-46B2-AE08-B993C6591EE1}" dt="2023-01-13T02:36:15.459" v="2374" actId="1076"/>
          <ac:spMkLst>
            <pc:docMk/>
            <pc:sldMk cId="897608513" sldId="273"/>
            <ac:spMk id="7" creationId="{580D2BFB-EF5C-7E51-1151-06707A035B34}"/>
          </ac:spMkLst>
        </pc:spChg>
        <pc:picChg chg="add mod">
          <ac:chgData name="Kai Walcott" userId="654001f085ee9bc0" providerId="LiveId" clId="{571CCD14-2CD1-46B2-AE08-B993C6591EE1}" dt="2023-01-09T02:01:09.319" v="2328" actId="1076"/>
          <ac:picMkLst>
            <pc:docMk/>
            <pc:sldMk cId="897608513" sldId="273"/>
            <ac:picMk id="5" creationId="{295E0980-D84D-7502-F185-33494C9BE0CB}"/>
          </ac:picMkLst>
        </pc:picChg>
      </pc:sldChg>
      <pc:sldChg chg="addSp modSp add mod">
        <pc:chgData name="Kai Walcott" userId="654001f085ee9bc0" providerId="LiveId" clId="{571CCD14-2CD1-46B2-AE08-B993C6591EE1}" dt="2023-01-13T02:36:36.915" v="2379" actId="1076"/>
        <pc:sldMkLst>
          <pc:docMk/>
          <pc:sldMk cId="1620114335" sldId="274"/>
        </pc:sldMkLst>
        <pc:spChg chg="add mod">
          <ac:chgData name="Kai Walcott" userId="654001f085ee9bc0" providerId="LiveId" clId="{571CCD14-2CD1-46B2-AE08-B993C6591EE1}" dt="2023-01-13T02:35:05.646" v="2363" actId="14100"/>
          <ac:spMkLst>
            <pc:docMk/>
            <pc:sldMk cId="1620114335" sldId="274"/>
            <ac:spMk id="2" creationId="{B69B6FE1-77A2-3D79-D71A-6E851A421035}"/>
          </ac:spMkLst>
        </pc:spChg>
        <pc:spChg chg="add mod">
          <ac:chgData name="Kai Walcott" userId="654001f085ee9bc0" providerId="LiveId" clId="{571CCD14-2CD1-46B2-AE08-B993C6591EE1}" dt="2023-01-13T02:36:36.915" v="2379" actId="1076"/>
          <ac:spMkLst>
            <pc:docMk/>
            <pc:sldMk cId="1620114335" sldId="274"/>
            <ac:spMk id="3" creationId="{80D9E149-BE3A-C986-6562-3C9EDB8EC170}"/>
          </ac:spMkLst>
        </pc:spChg>
      </pc:sldChg>
      <pc:sldChg chg="addSp delSp modSp add mod">
        <pc:chgData name="Kai Walcott" userId="654001f085ee9bc0" providerId="LiveId" clId="{571CCD14-2CD1-46B2-AE08-B993C6591EE1}" dt="2023-01-13T02:36:46.457" v="2381" actId="1076"/>
        <pc:sldMkLst>
          <pc:docMk/>
          <pc:sldMk cId="2964456938" sldId="275"/>
        </pc:sldMkLst>
        <pc:spChg chg="del mod">
          <ac:chgData name="Kai Walcott" userId="654001f085ee9bc0" providerId="LiveId" clId="{571CCD14-2CD1-46B2-AE08-B993C6591EE1}" dt="2023-01-13T02:35:44.695" v="2372" actId="478"/>
          <ac:spMkLst>
            <pc:docMk/>
            <pc:sldMk cId="2964456938" sldId="275"/>
            <ac:spMk id="2" creationId="{B69B6FE1-77A2-3D79-D71A-6E851A421035}"/>
          </ac:spMkLst>
        </pc:spChg>
        <pc:spChg chg="add mod">
          <ac:chgData name="Kai Walcott" userId="654001f085ee9bc0" providerId="LiveId" clId="{571CCD14-2CD1-46B2-AE08-B993C6591EE1}" dt="2023-01-13T02:35:35.103" v="2369" actId="1076"/>
          <ac:spMkLst>
            <pc:docMk/>
            <pc:sldMk cId="2964456938" sldId="275"/>
            <ac:spMk id="3" creationId="{5274074B-E295-C33D-03B1-650D52DB4A40}"/>
          </ac:spMkLst>
        </pc:spChg>
        <pc:spChg chg="add mod">
          <ac:chgData name="Kai Walcott" userId="654001f085ee9bc0" providerId="LiveId" clId="{571CCD14-2CD1-46B2-AE08-B993C6591EE1}" dt="2023-01-13T02:35:40.503" v="2371" actId="1076"/>
          <ac:spMkLst>
            <pc:docMk/>
            <pc:sldMk cId="2964456938" sldId="275"/>
            <ac:spMk id="7" creationId="{F28D443A-71C7-99E2-1424-DEBE430FA08F}"/>
          </ac:spMkLst>
        </pc:spChg>
        <pc:spChg chg="add mod">
          <ac:chgData name="Kai Walcott" userId="654001f085ee9bc0" providerId="LiveId" clId="{571CCD14-2CD1-46B2-AE08-B993C6591EE1}" dt="2023-01-13T02:36:46.457" v="2381" actId="1076"/>
          <ac:spMkLst>
            <pc:docMk/>
            <pc:sldMk cId="2964456938" sldId="275"/>
            <ac:spMk id="8" creationId="{9DA9DEC1-6E48-3653-249A-9B5CA6B8AC5E}"/>
          </ac:spMkLst>
        </pc:spChg>
      </pc:sldChg>
      <pc:sldChg chg="addSp delSp modSp add mod modTransition addAnim delAnim modAnim">
        <pc:chgData name="Kai Walcott" userId="654001f085ee9bc0" providerId="LiveId" clId="{571CCD14-2CD1-46B2-AE08-B993C6591EE1}" dt="2023-01-13T02:45:38.885" v="2493"/>
        <pc:sldMkLst>
          <pc:docMk/>
          <pc:sldMk cId="467800452" sldId="276"/>
        </pc:sldMkLst>
        <pc:spChg chg="mod">
          <ac:chgData name="Kai Walcott" userId="654001f085ee9bc0" providerId="LiveId" clId="{571CCD14-2CD1-46B2-AE08-B993C6591EE1}" dt="2023-01-13T02:41:00.407" v="2476" actId="20577"/>
          <ac:spMkLst>
            <pc:docMk/>
            <pc:sldMk cId="467800452" sldId="276"/>
            <ac:spMk id="2" creationId="{AB50BDEF-F75E-E13D-520F-E0B9A623229A}"/>
          </ac:spMkLst>
        </pc:spChg>
        <pc:spChg chg="add del">
          <ac:chgData name="Kai Walcott" userId="654001f085ee9bc0" providerId="LiveId" clId="{571CCD14-2CD1-46B2-AE08-B993C6591EE1}" dt="2023-01-13T02:41:31.010" v="2484" actId="478"/>
          <ac:spMkLst>
            <pc:docMk/>
            <pc:sldMk cId="467800452" sldId="276"/>
            <ac:spMk id="3" creationId="{E96C45CC-5CAC-7CEC-F8AC-07832C904A79}"/>
          </ac:spMkLst>
        </pc:spChg>
        <pc:spChg chg="mod">
          <ac:chgData name="Kai Walcott" userId="654001f085ee9bc0" providerId="LiveId" clId="{571CCD14-2CD1-46B2-AE08-B993C6591EE1}" dt="2023-01-13T02:40:51.337" v="2468" actId="1076"/>
          <ac:spMkLst>
            <pc:docMk/>
            <pc:sldMk cId="467800452" sldId="276"/>
            <ac:spMk id="4" creationId="{3D28B20D-C88A-6A70-639B-44CCBF2044CC}"/>
          </ac:spMkLst>
        </pc:spChg>
        <pc:spChg chg="mod">
          <ac:chgData name="Kai Walcott" userId="654001f085ee9bc0" providerId="LiveId" clId="{571CCD14-2CD1-46B2-AE08-B993C6591EE1}" dt="2023-01-13T02:41:29.359" v="2483" actId="1076"/>
          <ac:spMkLst>
            <pc:docMk/>
            <pc:sldMk cId="467800452" sldId="276"/>
            <ac:spMk id="6" creationId="{D3B3BA11-5B11-01FD-B8F5-5A5D84DCD455}"/>
          </ac:spMkLst>
        </pc:spChg>
        <pc:picChg chg="del mod">
          <ac:chgData name="Kai Walcott" userId="654001f085ee9bc0" providerId="LiveId" clId="{571CCD14-2CD1-46B2-AE08-B993C6591EE1}" dt="2023-01-13T02:39:44.631" v="2404" actId="478"/>
          <ac:picMkLst>
            <pc:docMk/>
            <pc:sldMk cId="467800452" sldId="276"/>
            <ac:picMk id="1026" creationId="{641F089B-DA7E-D4C0-9685-6D1EFBB7A922}"/>
          </ac:picMkLst>
        </pc:picChg>
      </pc:sldChg>
      <pc:sldChg chg="add del">
        <pc:chgData name="Kai Walcott" userId="654001f085ee9bc0" providerId="LiveId" clId="{571CCD14-2CD1-46B2-AE08-B993C6591EE1}" dt="2023-01-13T02:36:22.660" v="2376" actId="47"/>
        <pc:sldMkLst>
          <pc:docMk/>
          <pc:sldMk cId="1220690169" sldId="276"/>
        </pc:sldMkLst>
      </pc:sldChg>
      <pc:sldChg chg="new del">
        <pc:chgData name="Kai Walcott" userId="654001f085ee9bc0" providerId="LiveId" clId="{571CCD14-2CD1-46B2-AE08-B993C6591EE1}" dt="2023-01-13T02:39:15.199" v="2385" actId="47"/>
        <pc:sldMkLst>
          <pc:docMk/>
          <pc:sldMk cId="2782368939" sldId="276"/>
        </pc:sldMkLst>
      </pc:sldChg>
      <pc:sldChg chg="add del">
        <pc:chgData name="Kai Walcott" userId="654001f085ee9bc0" providerId="LiveId" clId="{571CCD14-2CD1-46B2-AE08-B993C6591EE1}" dt="2023-01-13T02:37:09.310" v="2383" actId="47"/>
        <pc:sldMkLst>
          <pc:docMk/>
          <pc:sldMk cId="2907878199" sldId="276"/>
        </pc:sldMkLst>
      </pc:sldChg>
      <pc:sldChg chg="addSp modSp new mod ord modTransition">
        <pc:chgData name="Kai Walcott" userId="654001f085ee9bc0" providerId="LiveId" clId="{571CCD14-2CD1-46B2-AE08-B993C6591EE1}" dt="2023-01-13T03:00:06.730" v="2696"/>
        <pc:sldMkLst>
          <pc:docMk/>
          <pc:sldMk cId="1226742679" sldId="277"/>
        </pc:sldMkLst>
        <pc:spChg chg="add mod">
          <ac:chgData name="Kai Walcott" userId="654001f085ee9bc0" providerId="LiveId" clId="{571CCD14-2CD1-46B2-AE08-B993C6591EE1}" dt="2023-01-13T02:48:05.099" v="2554" actId="164"/>
          <ac:spMkLst>
            <pc:docMk/>
            <pc:sldMk cId="1226742679" sldId="277"/>
            <ac:spMk id="2" creationId="{F037EDEB-7587-E27E-62E7-A70E897BF153}"/>
          </ac:spMkLst>
        </pc:spChg>
        <pc:spChg chg="add mod">
          <ac:chgData name="Kai Walcott" userId="654001f085ee9bc0" providerId="LiveId" clId="{571CCD14-2CD1-46B2-AE08-B993C6591EE1}" dt="2023-01-13T02:48:05.099" v="2554" actId="164"/>
          <ac:spMkLst>
            <pc:docMk/>
            <pc:sldMk cId="1226742679" sldId="277"/>
            <ac:spMk id="3" creationId="{04DAC819-F7F1-E697-8438-76B9595EDB04}"/>
          </ac:spMkLst>
        </pc:spChg>
        <pc:spChg chg="add mod">
          <ac:chgData name="Kai Walcott" userId="654001f085ee9bc0" providerId="LiveId" clId="{571CCD14-2CD1-46B2-AE08-B993C6591EE1}" dt="2023-01-13T02:48:05.099" v="2554" actId="164"/>
          <ac:spMkLst>
            <pc:docMk/>
            <pc:sldMk cId="1226742679" sldId="277"/>
            <ac:spMk id="4" creationId="{5A4BFAAE-A41A-BBE5-C881-EDA40B985E0D}"/>
          </ac:spMkLst>
        </pc:spChg>
        <pc:spChg chg="add mod">
          <ac:chgData name="Kai Walcott" userId="654001f085ee9bc0" providerId="LiveId" clId="{571CCD14-2CD1-46B2-AE08-B993C6591EE1}" dt="2023-01-13T02:48:46.428" v="2602" actId="207"/>
          <ac:spMkLst>
            <pc:docMk/>
            <pc:sldMk cId="1226742679" sldId="277"/>
            <ac:spMk id="6" creationId="{AEBF65A2-16CF-9249-A035-CF51A2E1F905}"/>
          </ac:spMkLst>
        </pc:spChg>
        <pc:spChg chg="add mod">
          <ac:chgData name="Kai Walcott" userId="654001f085ee9bc0" providerId="LiveId" clId="{571CCD14-2CD1-46B2-AE08-B993C6591EE1}" dt="2023-01-13T02:50:39.665" v="2611" actId="13822"/>
          <ac:spMkLst>
            <pc:docMk/>
            <pc:sldMk cId="1226742679" sldId="277"/>
            <ac:spMk id="7" creationId="{82628894-9421-9704-99A6-47BB9C6BD71D}"/>
          </ac:spMkLst>
        </pc:spChg>
        <pc:spChg chg="add mod">
          <ac:chgData name="Kai Walcott" userId="654001f085ee9bc0" providerId="LiveId" clId="{571CCD14-2CD1-46B2-AE08-B993C6591EE1}" dt="2023-01-13T02:50:46.116" v="2612" actId="13822"/>
          <ac:spMkLst>
            <pc:docMk/>
            <pc:sldMk cId="1226742679" sldId="277"/>
            <ac:spMk id="8" creationId="{FB751366-C1B0-D79A-9FAE-E08457F9B053}"/>
          </ac:spMkLst>
        </pc:spChg>
        <pc:grpChg chg="add mod">
          <ac:chgData name="Kai Walcott" userId="654001f085ee9bc0" providerId="LiveId" clId="{571CCD14-2CD1-46B2-AE08-B993C6591EE1}" dt="2023-01-13T02:48:05.099" v="2554" actId="164"/>
          <ac:grpSpMkLst>
            <pc:docMk/>
            <pc:sldMk cId="1226742679" sldId="277"/>
            <ac:grpSpMk id="5" creationId="{1FB9D76D-3EDC-57E2-4013-CE8F1AB17E92}"/>
          </ac:grpSpMkLst>
        </pc:grpChg>
      </pc:sldChg>
      <pc:sldChg chg="add del">
        <pc:chgData name="Kai Walcott" userId="654001f085ee9bc0" providerId="LiveId" clId="{571CCD14-2CD1-46B2-AE08-B993C6591EE1}" dt="2023-01-13T02:46:43.866" v="2502" actId="47"/>
        <pc:sldMkLst>
          <pc:docMk/>
          <pc:sldMk cId="1529530661" sldId="278"/>
        </pc:sldMkLst>
      </pc:sldChg>
      <pc:sldChg chg="modSp add mod modTransition">
        <pc:chgData name="Kai Walcott" userId="654001f085ee9bc0" providerId="LiveId" clId="{571CCD14-2CD1-46B2-AE08-B993C6591EE1}" dt="2023-01-13T02:54:45.510" v="2630"/>
        <pc:sldMkLst>
          <pc:docMk/>
          <pc:sldMk cId="2078301081" sldId="278"/>
        </pc:sldMkLst>
        <pc:spChg chg="mod">
          <ac:chgData name="Kai Walcott" userId="654001f085ee9bc0" providerId="LiveId" clId="{571CCD14-2CD1-46B2-AE08-B993C6591EE1}" dt="2023-01-13T02:51:09.675" v="2622" actId="1076"/>
          <ac:spMkLst>
            <pc:docMk/>
            <pc:sldMk cId="2078301081" sldId="278"/>
            <ac:spMk id="6" creationId="{AEBF65A2-16CF-9249-A035-CF51A2E1F905}"/>
          </ac:spMkLst>
        </pc:spChg>
      </pc:sldChg>
      <pc:sldChg chg="add del ord">
        <pc:chgData name="Kai Walcott" userId="654001f085ee9bc0" providerId="LiveId" clId="{571CCD14-2CD1-46B2-AE08-B993C6591EE1}" dt="2023-01-14T16:31:10.469" v="3164"/>
        <pc:sldMkLst>
          <pc:docMk/>
          <pc:sldMk cId="1616290446" sldId="279"/>
        </pc:sldMkLst>
      </pc:sldChg>
      <pc:sldChg chg="modSp add mod ord modTransition">
        <pc:chgData name="Kai Walcott" userId="654001f085ee9bc0" providerId="LiveId" clId="{571CCD14-2CD1-46B2-AE08-B993C6591EE1}" dt="2023-01-13T03:01:21.736" v="2699"/>
        <pc:sldMkLst>
          <pc:docMk/>
          <pc:sldMk cId="1290837778" sldId="280"/>
        </pc:sldMkLst>
        <pc:spChg chg="mod">
          <ac:chgData name="Kai Walcott" userId="654001f085ee9bc0" providerId="LiveId" clId="{571CCD14-2CD1-46B2-AE08-B993C6591EE1}" dt="2023-01-13T02:56:39.629" v="2680" actId="20577"/>
          <ac:spMkLst>
            <pc:docMk/>
            <pc:sldMk cId="1290837778" sldId="280"/>
            <ac:spMk id="6" creationId="{AEBF65A2-16CF-9249-A035-CF51A2E1F905}"/>
          </ac:spMkLst>
        </pc:spChg>
      </pc:sldChg>
      <pc:sldChg chg="addSp delSp modSp add mod modTransition setBg modAnim">
        <pc:chgData name="Kai Walcott" userId="654001f085ee9bc0" providerId="LiveId" clId="{571CCD14-2CD1-46B2-AE08-B993C6591EE1}" dt="2023-01-14T16:42:53.256" v="3213"/>
        <pc:sldMkLst>
          <pc:docMk/>
          <pc:sldMk cId="3133705767" sldId="281"/>
        </pc:sldMkLst>
        <pc:spChg chg="del">
          <ac:chgData name="Kai Walcott" userId="654001f085ee9bc0" providerId="LiveId" clId="{571CCD14-2CD1-46B2-AE08-B993C6591EE1}" dt="2023-01-13T02:57:55.680" v="2683" actId="478"/>
          <ac:spMkLst>
            <pc:docMk/>
            <pc:sldMk cId="3133705767" sldId="281"/>
            <ac:spMk id="6" creationId="{AEBF65A2-16CF-9249-A035-CF51A2E1F905}"/>
          </ac:spMkLst>
        </pc:spChg>
        <pc:spChg chg="del">
          <ac:chgData name="Kai Walcott" userId="654001f085ee9bc0" providerId="LiveId" clId="{571CCD14-2CD1-46B2-AE08-B993C6591EE1}" dt="2023-01-13T02:57:55.680" v="2683" actId="478"/>
          <ac:spMkLst>
            <pc:docMk/>
            <pc:sldMk cId="3133705767" sldId="281"/>
            <ac:spMk id="7" creationId="{82628894-9421-9704-99A6-47BB9C6BD71D}"/>
          </ac:spMkLst>
        </pc:spChg>
        <pc:spChg chg="del">
          <ac:chgData name="Kai Walcott" userId="654001f085ee9bc0" providerId="LiveId" clId="{571CCD14-2CD1-46B2-AE08-B993C6591EE1}" dt="2023-01-13T02:57:52.009" v="2682" actId="478"/>
          <ac:spMkLst>
            <pc:docMk/>
            <pc:sldMk cId="3133705767" sldId="281"/>
            <ac:spMk id="8" creationId="{FB751366-C1B0-D79A-9FAE-E08457F9B053}"/>
          </ac:spMkLst>
        </pc:spChg>
        <pc:spChg chg="add mod">
          <ac:chgData name="Kai Walcott" userId="654001f085ee9bc0" providerId="LiveId" clId="{571CCD14-2CD1-46B2-AE08-B993C6591EE1}" dt="2023-01-13T12:13:52.809" v="2745" actId="14100"/>
          <ac:spMkLst>
            <pc:docMk/>
            <pc:sldMk cId="3133705767" sldId="281"/>
            <ac:spMk id="9" creationId="{F789A817-70CB-60E7-8B8E-37F432736954}"/>
          </ac:spMkLst>
        </pc:spChg>
        <pc:spChg chg="add mod">
          <ac:chgData name="Kai Walcott" userId="654001f085ee9bc0" providerId="LiveId" clId="{571CCD14-2CD1-46B2-AE08-B993C6591EE1}" dt="2023-01-13T12:13:47.479" v="2744" actId="14100"/>
          <ac:spMkLst>
            <pc:docMk/>
            <pc:sldMk cId="3133705767" sldId="281"/>
            <ac:spMk id="10" creationId="{1B5C4A1A-BA55-9101-4096-3EB7D952CB5E}"/>
          </ac:spMkLst>
        </pc:spChg>
        <pc:spChg chg="add mod">
          <ac:chgData name="Kai Walcott" userId="654001f085ee9bc0" providerId="LiveId" clId="{571CCD14-2CD1-46B2-AE08-B993C6591EE1}" dt="2023-01-13T12:11:11.274" v="2719" actId="1076"/>
          <ac:spMkLst>
            <pc:docMk/>
            <pc:sldMk cId="3133705767" sldId="281"/>
            <ac:spMk id="11" creationId="{7DF6FB14-507F-45B1-9334-C418C78E1059}"/>
          </ac:spMkLst>
        </pc:spChg>
        <pc:spChg chg="add mod">
          <ac:chgData name="Kai Walcott" userId="654001f085ee9bc0" providerId="LiveId" clId="{571CCD14-2CD1-46B2-AE08-B993C6591EE1}" dt="2023-01-13T12:11:24.552" v="2722" actId="1076"/>
          <ac:spMkLst>
            <pc:docMk/>
            <pc:sldMk cId="3133705767" sldId="281"/>
            <ac:spMk id="12" creationId="{4F23CD03-5D79-9EC6-44E5-709240C2C877}"/>
          </ac:spMkLst>
        </pc:spChg>
        <pc:spChg chg="add mod">
          <ac:chgData name="Kai Walcott" userId="654001f085ee9bc0" providerId="LiveId" clId="{571CCD14-2CD1-46B2-AE08-B993C6591EE1}" dt="2023-01-13T12:11:33.228" v="2724" actId="1076"/>
          <ac:spMkLst>
            <pc:docMk/>
            <pc:sldMk cId="3133705767" sldId="281"/>
            <ac:spMk id="13" creationId="{47FD6176-FCF4-AA65-3DD8-4F197CAD41CA}"/>
          </ac:spMkLst>
        </pc:spChg>
        <pc:spChg chg="add mod">
          <ac:chgData name="Kai Walcott" userId="654001f085ee9bc0" providerId="LiveId" clId="{571CCD14-2CD1-46B2-AE08-B993C6591EE1}" dt="2023-01-13T12:11:39.900" v="2726" actId="1076"/>
          <ac:spMkLst>
            <pc:docMk/>
            <pc:sldMk cId="3133705767" sldId="281"/>
            <ac:spMk id="14" creationId="{F11BC262-232A-2F97-264E-1950363BCC27}"/>
          </ac:spMkLst>
        </pc:spChg>
        <pc:spChg chg="add del">
          <ac:chgData name="Kai Walcott" userId="654001f085ee9bc0" providerId="LiveId" clId="{571CCD14-2CD1-46B2-AE08-B993C6591EE1}" dt="2023-01-13T12:11:52.752" v="2728" actId="478"/>
          <ac:spMkLst>
            <pc:docMk/>
            <pc:sldMk cId="3133705767" sldId="281"/>
            <ac:spMk id="15" creationId="{1D84A681-3F82-7EE6-8739-A3790F2DE10B}"/>
          </ac:spMkLst>
        </pc:spChg>
        <pc:spChg chg="add mod">
          <ac:chgData name="Kai Walcott" userId="654001f085ee9bc0" providerId="LiveId" clId="{571CCD14-2CD1-46B2-AE08-B993C6591EE1}" dt="2023-01-13T12:14:42.748" v="2746" actId="1076"/>
          <ac:spMkLst>
            <pc:docMk/>
            <pc:sldMk cId="3133705767" sldId="281"/>
            <ac:spMk id="16" creationId="{45F2C160-545D-4C12-F9BB-07BA00C556CA}"/>
          </ac:spMkLst>
        </pc:spChg>
        <pc:spChg chg="add mod">
          <ac:chgData name="Kai Walcott" userId="654001f085ee9bc0" providerId="LiveId" clId="{571CCD14-2CD1-46B2-AE08-B993C6591EE1}" dt="2023-01-13T12:14:46.495" v="2747" actId="1076"/>
          <ac:spMkLst>
            <pc:docMk/>
            <pc:sldMk cId="3133705767" sldId="281"/>
            <ac:spMk id="17" creationId="{18ADA3BB-64CF-2BD3-5964-0E1C649D777E}"/>
          </ac:spMkLst>
        </pc:spChg>
        <pc:spChg chg="add del mod">
          <ac:chgData name="Kai Walcott" userId="654001f085ee9bc0" providerId="LiveId" clId="{571CCD14-2CD1-46B2-AE08-B993C6591EE1}" dt="2023-01-13T12:12:44.720" v="2738" actId="478"/>
          <ac:spMkLst>
            <pc:docMk/>
            <pc:sldMk cId="3133705767" sldId="281"/>
            <ac:spMk id="18" creationId="{044684C8-6038-B713-7F81-1843735A0165}"/>
          </ac:spMkLst>
        </pc:spChg>
        <pc:spChg chg="add mod">
          <ac:chgData name="Kai Walcott" userId="654001f085ee9bc0" providerId="LiveId" clId="{571CCD14-2CD1-46B2-AE08-B993C6591EE1}" dt="2023-01-13T12:16:53.204" v="2784" actId="207"/>
          <ac:spMkLst>
            <pc:docMk/>
            <pc:sldMk cId="3133705767" sldId="281"/>
            <ac:spMk id="19" creationId="{D6170855-1014-5D31-92CF-771B5A9BB0CF}"/>
          </ac:spMkLst>
        </pc:spChg>
        <pc:spChg chg="add mod">
          <ac:chgData name="Kai Walcott" userId="654001f085ee9bc0" providerId="LiveId" clId="{571CCD14-2CD1-46B2-AE08-B993C6591EE1}" dt="2023-01-13T12:23:23.489" v="2809" actId="1076"/>
          <ac:spMkLst>
            <pc:docMk/>
            <pc:sldMk cId="3133705767" sldId="281"/>
            <ac:spMk id="20" creationId="{F14EEE5B-71CA-926D-6481-D4361F3DF2D5}"/>
          </ac:spMkLst>
        </pc:spChg>
        <pc:spChg chg="add mod">
          <ac:chgData name="Kai Walcott" userId="654001f085ee9bc0" providerId="LiveId" clId="{571CCD14-2CD1-46B2-AE08-B993C6591EE1}" dt="2023-01-13T12:27:17.109" v="2842" actId="1076"/>
          <ac:spMkLst>
            <pc:docMk/>
            <pc:sldMk cId="3133705767" sldId="281"/>
            <ac:spMk id="22" creationId="{B7C8C3A1-64C5-8729-7B60-C5578F6112F8}"/>
          </ac:spMkLst>
        </pc:spChg>
        <pc:spChg chg="add del mod">
          <ac:chgData name="Kai Walcott" userId="654001f085ee9bc0" providerId="LiveId" clId="{571CCD14-2CD1-46B2-AE08-B993C6591EE1}" dt="2023-01-14T16:32:27.090" v="3167" actId="478"/>
          <ac:spMkLst>
            <pc:docMk/>
            <pc:sldMk cId="3133705767" sldId="281"/>
            <ac:spMk id="23" creationId="{6CC13662-58AA-E67A-097D-51C5F216F2D9}"/>
          </ac:spMkLst>
        </pc:spChg>
        <pc:spChg chg="add mod">
          <ac:chgData name="Kai Walcott" userId="654001f085ee9bc0" providerId="LiveId" clId="{571CCD14-2CD1-46B2-AE08-B993C6591EE1}" dt="2023-01-14T16:39:32.839" v="3206" actId="17032"/>
          <ac:spMkLst>
            <pc:docMk/>
            <pc:sldMk cId="3133705767" sldId="281"/>
            <ac:spMk id="24" creationId="{CF438345-B578-2BE6-B34E-A061902EB0F4}"/>
          </ac:spMkLst>
        </pc:spChg>
        <pc:spChg chg="add mod">
          <ac:chgData name="Kai Walcott" userId="654001f085ee9bc0" providerId="LiveId" clId="{571CCD14-2CD1-46B2-AE08-B993C6591EE1}" dt="2023-01-14T16:40:49.584" v="3209" actId="1076"/>
          <ac:spMkLst>
            <pc:docMk/>
            <pc:sldMk cId="3133705767" sldId="281"/>
            <ac:spMk id="25" creationId="{9F48E55A-6B1A-5A93-1B5D-AD987B4A61A9}"/>
          </ac:spMkLst>
        </pc:spChg>
        <pc:grpChg chg="del">
          <ac:chgData name="Kai Walcott" userId="654001f085ee9bc0" providerId="LiveId" clId="{571CCD14-2CD1-46B2-AE08-B993C6591EE1}" dt="2023-01-13T02:57:55.680" v="2683" actId="478"/>
          <ac:grpSpMkLst>
            <pc:docMk/>
            <pc:sldMk cId="3133705767" sldId="281"/>
            <ac:grpSpMk id="5" creationId="{1FB9D76D-3EDC-57E2-4013-CE8F1AB17E92}"/>
          </ac:grpSpMkLst>
        </pc:grpChg>
        <pc:picChg chg="add mod">
          <ac:chgData name="Kai Walcott" userId="654001f085ee9bc0" providerId="LiveId" clId="{571CCD14-2CD1-46B2-AE08-B993C6591EE1}" dt="2023-01-13T12:22:34.533" v="2803"/>
          <ac:picMkLst>
            <pc:docMk/>
            <pc:sldMk cId="3133705767" sldId="281"/>
            <ac:picMk id="21" creationId="{218BF9F6-B1FD-D7A7-ADEC-F0D8CF1D0EF1}"/>
          </ac:picMkLst>
        </pc:picChg>
        <pc:picChg chg="add del mod">
          <ac:chgData name="Kai Walcott" userId="654001f085ee9bc0" providerId="LiveId" clId="{571CCD14-2CD1-46B2-AE08-B993C6591EE1}" dt="2023-01-13T12:10:29.976" v="2710" actId="478"/>
          <ac:picMkLst>
            <pc:docMk/>
            <pc:sldMk cId="3133705767" sldId="281"/>
            <ac:picMk id="2050" creationId="{54AC3E49-1669-C822-E752-A95D97151049}"/>
          </ac:picMkLst>
        </pc:picChg>
      </pc:sldChg>
      <pc:sldChg chg="addSp delSp modSp add mod addAnim delAnim modAnim">
        <pc:chgData name="Kai Walcott" userId="654001f085ee9bc0" providerId="LiveId" clId="{571CCD14-2CD1-46B2-AE08-B993C6591EE1}" dt="2023-01-14T16:30:30.405" v="3162"/>
        <pc:sldMkLst>
          <pc:docMk/>
          <pc:sldMk cId="3078495795" sldId="282"/>
        </pc:sldMkLst>
        <pc:spChg chg="mod">
          <ac:chgData name="Kai Walcott" userId="654001f085ee9bc0" providerId="LiveId" clId="{571CCD14-2CD1-46B2-AE08-B993C6591EE1}" dt="2023-01-14T16:22:31.632" v="3122" actId="20577"/>
          <ac:spMkLst>
            <pc:docMk/>
            <pc:sldMk cId="3078495795" sldId="282"/>
            <ac:spMk id="2" creationId="{AB50BDEF-F75E-E13D-520F-E0B9A623229A}"/>
          </ac:spMkLst>
        </pc:spChg>
        <pc:spChg chg="add del">
          <ac:chgData name="Kai Walcott" userId="654001f085ee9bc0" providerId="LiveId" clId="{571CCD14-2CD1-46B2-AE08-B993C6591EE1}" dt="2023-01-14T16:21:58.514" v="3087" actId="478"/>
          <ac:spMkLst>
            <pc:docMk/>
            <pc:sldMk cId="3078495795" sldId="282"/>
            <ac:spMk id="3" creationId="{E96C45CC-5CAC-7CEC-F8AC-07832C904A79}"/>
          </ac:spMkLst>
        </pc:spChg>
        <pc:spChg chg="mod">
          <ac:chgData name="Kai Walcott" userId="654001f085ee9bc0" providerId="LiveId" clId="{571CCD14-2CD1-46B2-AE08-B993C6591EE1}" dt="2023-01-14T16:22:43.523" v="3135" actId="20577"/>
          <ac:spMkLst>
            <pc:docMk/>
            <pc:sldMk cId="3078495795" sldId="282"/>
            <ac:spMk id="4" creationId="{3D28B20D-C88A-6A70-639B-44CCBF2044CC}"/>
          </ac:spMkLst>
        </pc:spChg>
        <pc:spChg chg="mod">
          <ac:chgData name="Kai Walcott" userId="654001f085ee9bc0" providerId="LiveId" clId="{571CCD14-2CD1-46B2-AE08-B993C6591EE1}" dt="2023-01-14T16:21:56.821" v="3086" actId="1076"/>
          <ac:spMkLst>
            <pc:docMk/>
            <pc:sldMk cId="3078495795" sldId="282"/>
            <ac:spMk id="6" creationId="{D3B3BA11-5B11-01FD-B8F5-5A5D84DCD455}"/>
          </ac:spMkLst>
        </pc:spChg>
        <pc:picChg chg="add mod">
          <ac:chgData name="Kai Walcott" userId="654001f085ee9bc0" providerId="LiveId" clId="{571CCD14-2CD1-46B2-AE08-B993C6591EE1}" dt="2023-01-14T16:30:17.784" v="3161" actId="1076"/>
          <ac:picMkLst>
            <pc:docMk/>
            <pc:sldMk cId="3078495795" sldId="282"/>
            <ac:picMk id="5" creationId="{5C0556AD-2EEF-F01D-58F5-ACAAA3B1119E}"/>
          </ac:picMkLst>
        </pc:picChg>
        <pc:picChg chg="mod">
          <ac:chgData name="Kai Walcott" userId="654001f085ee9bc0" providerId="LiveId" clId="{571CCD14-2CD1-46B2-AE08-B993C6591EE1}" dt="2023-01-14T16:23:01.958" v="3136"/>
          <ac:picMkLst>
            <pc:docMk/>
            <pc:sldMk cId="3078495795" sldId="282"/>
            <ac:picMk id="1026" creationId="{641F089B-DA7E-D4C0-9685-6D1EFBB7A922}"/>
          </ac:picMkLst>
        </pc:picChg>
      </pc:sldChg>
      <pc:sldChg chg="modSp add mod ord">
        <pc:chgData name="Kai Walcott" userId="654001f085ee9bc0" providerId="LiveId" clId="{571CCD14-2CD1-46B2-AE08-B993C6591EE1}" dt="2023-01-14T16:52:22.957" v="3217"/>
        <pc:sldMkLst>
          <pc:docMk/>
          <pc:sldMk cId="1310925470" sldId="283"/>
        </pc:sldMkLst>
        <pc:spChg chg="mod">
          <ac:chgData name="Kai Walcott" userId="654001f085ee9bc0" providerId="LiveId" clId="{571CCD14-2CD1-46B2-AE08-B993C6591EE1}" dt="2023-01-14T16:52:22.957" v="3217"/>
          <ac:spMkLst>
            <pc:docMk/>
            <pc:sldMk cId="1310925470" sldId="283"/>
            <ac:spMk id="6" creationId="{AEBF65A2-16CF-9249-A035-CF51A2E1F905}"/>
          </ac:spMkLst>
        </pc:spChg>
      </pc:sldChg>
      <pc:sldChg chg="addSp delSp modSp add mod modTransition modAnim">
        <pc:chgData name="Kai Walcott" userId="654001f085ee9bc0" providerId="LiveId" clId="{571CCD14-2CD1-46B2-AE08-B993C6591EE1}" dt="2023-01-17T00:26:05.930" v="4924" actId="1076"/>
        <pc:sldMkLst>
          <pc:docMk/>
          <pc:sldMk cId="3579256083" sldId="284"/>
        </pc:sldMkLst>
        <pc:spChg chg="add mod">
          <ac:chgData name="Kai Walcott" userId="654001f085ee9bc0" providerId="LiveId" clId="{571CCD14-2CD1-46B2-AE08-B993C6591EE1}" dt="2023-01-15T16:24:29.957" v="3728" actId="121"/>
          <ac:spMkLst>
            <pc:docMk/>
            <pc:sldMk cId="3579256083" sldId="284"/>
            <ac:spMk id="6" creationId="{CB9F88A6-E5F9-1119-6401-2CA99659D6C7}"/>
          </ac:spMkLst>
        </pc:spChg>
        <pc:spChg chg="add mod">
          <ac:chgData name="Kai Walcott" userId="654001f085ee9bc0" providerId="LiveId" clId="{571CCD14-2CD1-46B2-AE08-B993C6591EE1}" dt="2023-01-15T16:18:58.726" v="3623" actId="20577"/>
          <ac:spMkLst>
            <pc:docMk/>
            <pc:sldMk cId="3579256083" sldId="284"/>
            <ac:spMk id="7" creationId="{FF5DEE5E-ACDA-174B-530D-251766D87ED5}"/>
          </ac:spMkLst>
        </pc:spChg>
        <pc:spChg chg="del">
          <ac:chgData name="Kai Walcott" userId="654001f085ee9bc0" providerId="LiveId" clId="{571CCD14-2CD1-46B2-AE08-B993C6591EE1}" dt="2023-01-15T15:56:28.689" v="3221" actId="478"/>
          <ac:spMkLst>
            <pc:docMk/>
            <pc:sldMk cId="3579256083" sldId="284"/>
            <ac:spMk id="8" creationId="{F6203AFC-CD9A-03F3-B4F0-0D512FBEB236}"/>
          </ac:spMkLst>
        </pc:spChg>
        <pc:spChg chg="mod">
          <ac:chgData name="Kai Walcott" userId="654001f085ee9bc0" providerId="LiveId" clId="{571CCD14-2CD1-46B2-AE08-B993C6591EE1}" dt="2023-01-15T17:57:47.544" v="4019"/>
          <ac:spMkLst>
            <pc:docMk/>
            <pc:sldMk cId="3579256083" sldId="284"/>
            <ac:spMk id="9" creationId="{3C8B4D11-FBCA-1A68-15C5-26C5D83583EA}"/>
          </ac:spMkLst>
        </pc:spChg>
        <pc:spChg chg="add mod">
          <ac:chgData name="Kai Walcott" userId="654001f085ee9bc0" providerId="LiveId" clId="{571CCD14-2CD1-46B2-AE08-B993C6591EE1}" dt="2023-01-15T16:22:51.718" v="3690" actId="207"/>
          <ac:spMkLst>
            <pc:docMk/>
            <pc:sldMk cId="3579256083" sldId="284"/>
            <ac:spMk id="10" creationId="{8DDAA228-F95D-AA43-3CB1-446A5ACE8EB4}"/>
          </ac:spMkLst>
        </pc:spChg>
        <pc:spChg chg="add mod">
          <ac:chgData name="Kai Walcott" userId="654001f085ee9bc0" providerId="LiveId" clId="{571CCD14-2CD1-46B2-AE08-B993C6591EE1}" dt="2023-01-15T17:57:00.933" v="4017" actId="120"/>
          <ac:spMkLst>
            <pc:docMk/>
            <pc:sldMk cId="3579256083" sldId="284"/>
            <ac:spMk id="11" creationId="{72D7003B-0264-2E45-C53B-7ADB3025F134}"/>
          </ac:spMkLst>
        </pc:spChg>
        <pc:spChg chg="add del mod">
          <ac:chgData name="Kai Walcott" userId="654001f085ee9bc0" providerId="LiveId" clId="{571CCD14-2CD1-46B2-AE08-B993C6591EE1}" dt="2023-01-15T17:50:45.789" v="3853" actId="478"/>
          <ac:spMkLst>
            <pc:docMk/>
            <pc:sldMk cId="3579256083" sldId="284"/>
            <ac:spMk id="12" creationId="{4291627E-770D-0676-9767-BE2E378D63FF}"/>
          </ac:spMkLst>
        </pc:spChg>
        <pc:spChg chg="add del mod">
          <ac:chgData name="Kai Walcott" userId="654001f085ee9bc0" providerId="LiveId" clId="{571CCD14-2CD1-46B2-AE08-B993C6591EE1}" dt="2023-01-15T17:53:04.734" v="3857" actId="478"/>
          <ac:spMkLst>
            <pc:docMk/>
            <pc:sldMk cId="3579256083" sldId="284"/>
            <ac:spMk id="13" creationId="{3B4D5774-0E44-7CAE-BE3D-262C6991E69C}"/>
          </ac:spMkLst>
        </pc:spChg>
        <pc:spChg chg="add mod">
          <ac:chgData name="Kai Walcott" userId="654001f085ee9bc0" providerId="LiveId" clId="{571CCD14-2CD1-46B2-AE08-B993C6591EE1}" dt="2023-01-15T17:58:22.612" v="4022" actId="1076"/>
          <ac:spMkLst>
            <pc:docMk/>
            <pc:sldMk cId="3579256083" sldId="284"/>
            <ac:spMk id="14" creationId="{E9D4BE6E-8FF1-C43D-06AC-D913959D074B}"/>
          </ac:spMkLst>
        </pc:spChg>
        <pc:spChg chg="add mod">
          <ac:chgData name="Kai Walcott" userId="654001f085ee9bc0" providerId="LiveId" clId="{571CCD14-2CD1-46B2-AE08-B993C6591EE1}" dt="2023-01-17T00:24:01.206" v="4699" actId="1076"/>
          <ac:spMkLst>
            <pc:docMk/>
            <pc:sldMk cId="3579256083" sldId="284"/>
            <ac:spMk id="15" creationId="{420F7C7F-979A-A714-D090-23B3F4287E18}"/>
          </ac:spMkLst>
        </pc:spChg>
        <pc:spChg chg="add mod">
          <ac:chgData name="Kai Walcott" userId="654001f085ee9bc0" providerId="LiveId" clId="{571CCD14-2CD1-46B2-AE08-B993C6591EE1}" dt="2023-01-17T00:26:05.930" v="4924" actId="1076"/>
          <ac:spMkLst>
            <pc:docMk/>
            <pc:sldMk cId="3579256083" sldId="284"/>
            <ac:spMk id="16" creationId="{D4A95ABC-BE57-5631-582D-9BFFDB189FA4}"/>
          </ac:spMkLst>
        </pc:spChg>
        <pc:picChg chg="add mod">
          <ac:chgData name="Kai Walcott" userId="654001f085ee9bc0" providerId="LiveId" clId="{571CCD14-2CD1-46B2-AE08-B993C6591EE1}" dt="2023-01-15T16:09:17.209" v="3363" actId="1076"/>
          <ac:picMkLst>
            <pc:docMk/>
            <pc:sldMk cId="3579256083" sldId="284"/>
            <ac:picMk id="3" creationId="{C327A627-22A8-4D63-4680-8231DC050332}"/>
          </ac:picMkLst>
        </pc:picChg>
        <pc:picChg chg="add mod">
          <ac:chgData name="Kai Walcott" userId="654001f085ee9bc0" providerId="LiveId" clId="{571CCD14-2CD1-46B2-AE08-B993C6591EE1}" dt="2023-01-15T16:09:11.406" v="3361" actId="1076"/>
          <ac:picMkLst>
            <pc:docMk/>
            <pc:sldMk cId="3579256083" sldId="284"/>
            <ac:picMk id="5" creationId="{41ECB7B2-9166-13C0-A52A-F2C34C2DCB9E}"/>
          </ac:picMkLst>
        </pc:picChg>
        <pc:picChg chg="add mod">
          <ac:chgData name="Kai Walcott" userId="654001f085ee9bc0" providerId="LiveId" clId="{571CCD14-2CD1-46B2-AE08-B993C6591EE1}" dt="2023-01-15T17:51:01.031" v="3854" actId="1076"/>
          <ac:picMkLst>
            <pc:docMk/>
            <pc:sldMk cId="3579256083" sldId="284"/>
            <ac:picMk id="4098" creationId="{2BE99EE6-67B1-6385-42BC-3C120CA3DF85}"/>
          </ac:picMkLst>
        </pc:picChg>
        <pc:picChg chg="add del mod">
          <ac:chgData name="Kai Walcott" userId="654001f085ee9bc0" providerId="LiveId" clId="{571CCD14-2CD1-46B2-AE08-B993C6591EE1}" dt="2023-01-15T16:04:56.158" v="3342" actId="478"/>
          <ac:picMkLst>
            <pc:docMk/>
            <pc:sldMk cId="3579256083" sldId="284"/>
            <ac:picMk id="4100" creationId="{492070F2-20F3-4D4C-26D6-41AFBF5DB8DB}"/>
          </ac:picMkLst>
        </pc:picChg>
        <pc:picChg chg="add mod">
          <ac:chgData name="Kai Walcott" userId="654001f085ee9bc0" providerId="LiveId" clId="{571CCD14-2CD1-46B2-AE08-B993C6591EE1}" dt="2023-01-15T16:21:32.226" v="3631"/>
          <ac:picMkLst>
            <pc:docMk/>
            <pc:sldMk cId="3579256083" sldId="284"/>
            <ac:picMk id="4102" creationId="{2250F80A-AB0D-7AB5-3393-E9B81D148ED1}"/>
          </ac:picMkLst>
        </pc:picChg>
        <pc:picChg chg="add mod">
          <ac:chgData name="Kai Walcott" userId="654001f085ee9bc0" providerId="LiveId" clId="{571CCD14-2CD1-46B2-AE08-B993C6591EE1}" dt="2023-01-15T17:58:22.612" v="4022" actId="1076"/>
          <ac:picMkLst>
            <pc:docMk/>
            <pc:sldMk cId="3579256083" sldId="284"/>
            <ac:picMk id="4106" creationId="{C25B80DE-FFF7-2786-60DD-40AD10763682}"/>
          </ac:picMkLst>
        </pc:picChg>
      </pc:sldChg>
      <pc:sldChg chg="modSp new mod">
        <pc:chgData name="Kai Walcott" userId="654001f085ee9bc0" providerId="LiveId" clId="{571CCD14-2CD1-46B2-AE08-B993C6591EE1}" dt="2023-01-16T04:39:16.831" v="4304" actId="20577"/>
        <pc:sldMkLst>
          <pc:docMk/>
          <pc:sldMk cId="2089267522" sldId="285"/>
        </pc:sldMkLst>
        <pc:spChg chg="mod">
          <ac:chgData name="Kai Walcott" userId="654001f085ee9bc0" providerId="LiveId" clId="{571CCD14-2CD1-46B2-AE08-B993C6591EE1}" dt="2023-01-15T17:59:00.749" v="4068" actId="20577"/>
          <ac:spMkLst>
            <pc:docMk/>
            <pc:sldMk cId="2089267522" sldId="285"/>
            <ac:spMk id="2" creationId="{9064A0C9-9396-1779-59A4-1B7DBB029E09}"/>
          </ac:spMkLst>
        </pc:spChg>
        <pc:spChg chg="mod">
          <ac:chgData name="Kai Walcott" userId="654001f085ee9bc0" providerId="LiveId" clId="{571CCD14-2CD1-46B2-AE08-B993C6591EE1}" dt="2023-01-16T04:39:16.831" v="4304" actId="20577"/>
          <ac:spMkLst>
            <pc:docMk/>
            <pc:sldMk cId="2089267522" sldId="285"/>
            <ac:spMk id="3" creationId="{53665404-4A42-77C9-D154-AF9B5FFEB57D}"/>
          </ac:spMkLst>
        </pc:spChg>
      </pc:sldChg>
      <pc:sldChg chg="addSp delSp modSp new mod delAnim modAnim">
        <pc:chgData name="Kai Walcott" userId="654001f085ee9bc0" providerId="LiveId" clId="{571CCD14-2CD1-46B2-AE08-B993C6591EE1}" dt="2023-01-24T23:35:12.128" v="4934" actId="1076"/>
        <pc:sldMkLst>
          <pc:docMk/>
          <pc:sldMk cId="303036960" sldId="286"/>
        </pc:sldMkLst>
        <pc:spChg chg="add del">
          <ac:chgData name="Kai Walcott" userId="654001f085ee9bc0" providerId="LiveId" clId="{571CCD14-2CD1-46B2-AE08-B993C6591EE1}" dt="2023-01-17T00:00:23.445" v="4309" actId="478"/>
          <ac:spMkLst>
            <pc:docMk/>
            <pc:sldMk cId="303036960" sldId="286"/>
            <ac:spMk id="2" creationId="{F4B38E47-5136-9465-C18D-D9C63423A8F3}"/>
          </ac:spMkLst>
        </pc:spChg>
        <pc:spChg chg="add del mod">
          <ac:chgData name="Kai Walcott" userId="654001f085ee9bc0" providerId="LiveId" clId="{571CCD14-2CD1-46B2-AE08-B993C6591EE1}" dt="2023-01-17T00:00:41.691" v="4311" actId="478"/>
          <ac:spMkLst>
            <pc:docMk/>
            <pc:sldMk cId="303036960" sldId="286"/>
            <ac:spMk id="3" creationId="{A91B9438-55CB-9572-250D-4A42A8ED4692}"/>
          </ac:spMkLst>
        </pc:spChg>
        <pc:spChg chg="add mod">
          <ac:chgData name="Kai Walcott" userId="654001f085ee9bc0" providerId="LiveId" clId="{571CCD14-2CD1-46B2-AE08-B993C6591EE1}" dt="2023-01-17T00:03:39.019" v="4347" actId="1076"/>
          <ac:spMkLst>
            <pc:docMk/>
            <pc:sldMk cId="303036960" sldId="286"/>
            <ac:spMk id="4" creationId="{29505FE3-2D63-493D-5830-445696B9A0C4}"/>
          </ac:spMkLst>
        </pc:spChg>
        <pc:spChg chg="add mod">
          <ac:chgData name="Kai Walcott" userId="654001f085ee9bc0" providerId="LiveId" clId="{571CCD14-2CD1-46B2-AE08-B993C6591EE1}" dt="2023-01-17T00:01:25.465" v="4314" actId="1076"/>
          <ac:spMkLst>
            <pc:docMk/>
            <pc:sldMk cId="303036960" sldId="286"/>
            <ac:spMk id="5" creationId="{5E5F73DA-6A83-8122-2635-6321FE97BDF6}"/>
          </ac:spMkLst>
        </pc:spChg>
        <pc:spChg chg="add mod">
          <ac:chgData name="Kai Walcott" userId="654001f085ee9bc0" providerId="LiveId" clId="{571CCD14-2CD1-46B2-AE08-B993C6591EE1}" dt="2023-01-17T00:02:02.526" v="4327" actId="1076"/>
          <ac:spMkLst>
            <pc:docMk/>
            <pc:sldMk cId="303036960" sldId="286"/>
            <ac:spMk id="6" creationId="{1D1F5523-E18F-7C2B-B4AA-F6D0020E0AB9}"/>
          </ac:spMkLst>
        </pc:spChg>
        <pc:spChg chg="add mod">
          <ac:chgData name="Kai Walcott" userId="654001f085ee9bc0" providerId="LiveId" clId="{571CCD14-2CD1-46B2-AE08-B993C6591EE1}" dt="2023-01-17T00:01:58.777" v="4325" actId="1076"/>
          <ac:spMkLst>
            <pc:docMk/>
            <pc:sldMk cId="303036960" sldId="286"/>
            <ac:spMk id="7" creationId="{AF853C31-DFF4-295D-F317-A3D8CF7009E8}"/>
          </ac:spMkLst>
        </pc:spChg>
        <pc:spChg chg="add mod">
          <ac:chgData name="Kai Walcott" userId="654001f085ee9bc0" providerId="LiveId" clId="{571CCD14-2CD1-46B2-AE08-B993C6591EE1}" dt="2023-01-24T23:35:12.128" v="4934" actId="1076"/>
          <ac:spMkLst>
            <pc:docMk/>
            <pc:sldMk cId="303036960" sldId="286"/>
            <ac:spMk id="8" creationId="{0E3FEF76-5D6E-D4A8-E8A1-E0DD1364C1E5}"/>
          </ac:spMkLst>
        </pc:spChg>
        <pc:spChg chg="add mod">
          <ac:chgData name="Kai Walcott" userId="654001f085ee9bc0" providerId="LiveId" clId="{571CCD14-2CD1-46B2-AE08-B993C6591EE1}" dt="2023-01-17T00:02:52.442" v="4346" actId="1076"/>
          <ac:spMkLst>
            <pc:docMk/>
            <pc:sldMk cId="303036960" sldId="286"/>
            <ac:spMk id="9" creationId="{16A59BDF-D981-4253-7031-F4546217522C}"/>
          </ac:spMkLst>
        </pc:spChg>
        <pc:spChg chg="add del mod">
          <ac:chgData name="Kai Walcott" userId="654001f085ee9bc0" providerId="LiveId" clId="{571CCD14-2CD1-46B2-AE08-B993C6591EE1}" dt="2023-01-17T00:01:17.258" v="4313" actId="478"/>
          <ac:spMkLst>
            <pc:docMk/>
            <pc:sldMk cId="303036960" sldId="286"/>
            <ac:spMk id="10" creationId="{F160A8F3-BD25-4FAE-49EA-2F435BB9EFC3}"/>
          </ac:spMkLst>
        </pc:spChg>
        <pc:spChg chg="add mod">
          <ac:chgData name="Kai Walcott" userId="654001f085ee9bc0" providerId="LiveId" clId="{571CCD14-2CD1-46B2-AE08-B993C6591EE1}" dt="2023-01-17T00:01:28.224" v="4315" actId="1076"/>
          <ac:spMkLst>
            <pc:docMk/>
            <pc:sldMk cId="303036960" sldId="286"/>
            <ac:spMk id="11" creationId="{00434B71-25B0-E711-B245-512E50A0C095}"/>
          </ac:spMkLst>
        </pc:spChg>
        <pc:spChg chg="add mod">
          <ac:chgData name="Kai Walcott" userId="654001f085ee9bc0" providerId="LiveId" clId="{571CCD14-2CD1-46B2-AE08-B993C6591EE1}" dt="2023-01-17T00:01:50.157" v="4323" actId="1076"/>
          <ac:spMkLst>
            <pc:docMk/>
            <pc:sldMk cId="303036960" sldId="286"/>
            <ac:spMk id="12" creationId="{8EAB1906-841B-5C8B-7C61-9D66DB1DD4C9}"/>
          </ac:spMkLst>
        </pc:spChg>
        <pc:spChg chg="add del mod">
          <ac:chgData name="Kai Walcott" userId="654001f085ee9bc0" providerId="LiveId" clId="{571CCD14-2CD1-46B2-AE08-B993C6591EE1}" dt="2023-01-17T00:02:25.287" v="4338" actId="478"/>
          <ac:spMkLst>
            <pc:docMk/>
            <pc:sldMk cId="303036960" sldId="286"/>
            <ac:spMk id="13" creationId="{FAB90E06-72D1-93C4-C0D5-207B1B47670E}"/>
          </ac:spMkLst>
        </pc:spChg>
        <pc:spChg chg="add mod">
          <ac:chgData name="Kai Walcott" userId="654001f085ee9bc0" providerId="LiveId" clId="{571CCD14-2CD1-46B2-AE08-B993C6591EE1}" dt="2023-01-17T00:03:43.205" v="4348" actId="1076"/>
          <ac:spMkLst>
            <pc:docMk/>
            <pc:sldMk cId="303036960" sldId="286"/>
            <ac:spMk id="14" creationId="{EDDD59C2-410F-BFB7-8749-843E9E8B25E3}"/>
          </ac:spMkLst>
        </pc:spChg>
        <pc:spChg chg="add del mod">
          <ac:chgData name="Kai Walcott" userId="654001f085ee9bc0" providerId="LiveId" clId="{571CCD14-2CD1-46B2-AE08-B993C6591EE1}" dt="2023-01-17T00:02:26.638" v="4339" actId="478"/>
          <ac:spMkLst>
            <pc:docMk/>
            <pc:sldMk cId="303036960" sldId="286"/>
            <ac:spMk id="15" creationId="{C74E604D-9982-51B6-077D-F67358A33909}"/>
          </ac:spMkLst>
        </pc:spChg>
        <pc:spChg chg="add del mod">
          <ac:chgData name="Kai Walcott" userId="654001f085ee9bc0" providerId="LiveId" clId="{571CCD14-2CD1-46B2-AE08-B993C6591EE1}" dt="2023-01-17T00:02:21.561" v="4336" actId="478"/>
          <ac:spMkLst>
            <pc:docMk/>
            <pc:sldMk cId="303036960" sldId="286"/>
            <ac:spMk id="16" creationId="{30B90985-F0F4-3392-52A2-5FC262417B30}"/>
          </ac:spMkLst>
        </pc:spChg>
        <pc:spChg chg="add del mod">
          <ac:chgData name="Kai Walcott" userId="654001f085ee9bc0" providerId="LiveId" clId="{571CCD14-2CD1-46B2-AE08-B993C6591EE1}" dt="2023-01-17T00:02:31.988" v="4342" actId="478"/>
          <ac:spMkLst>
            <pc:docMk/>
            <pc:sldMk cId="303036960" sldId="286"/>
            <ac:spMk id="17" creationId="{1B2843F3-C9F4-7E18-21AD-1E4C3FC5667B}"/>
          </ac:spMkLst>
        </pc:spChg>
        <pc:spChg chg="add del mod">
          <ac:chgData name="Kai Walcott" userId="654001f085ee9bc0" providerId="LiveId" clId="{571CCD14-2CD1-46B2-AE08-B993C6591EE1}" dt="2023-01-17T00:02:29.490" v="4341" actId="478"/>
          <ac:spMkLst>
            <pc:docMk/>
            <pc:sldMk cId="303036960" sldId="286"/>
            <ac:spMk id="18" creationId="{A1FB24C3-C907-B4A1-578C-00E2AEEC169B}"/>
          </ac:spMkLst>
        </pc:spChg>
        <pc:spChg chg="add del mod">
          <ac:chgData name="Kai Walcott" userId="654001f085ee9bc0" providerId="LiveId" clId="{571CCD14-2CD1-46B2-AE08-B993C6591EE1}" dt="2023-01-17T00:02:28.011" v="4340" actId="478"/>
          <ac:spMkLst>
            <pc:docMk/>
            <pc:sldMk cId="303036960" sldId="286"/>
            <ac:spMk id="19" creationId="{A8E22548-1F41-FCB1-43D7-FD620E2D8960}"/>
          </ac:spMkLst>
        </pc:spChg>
        <pc:spChg chg="add del mod">
          <ac:chgData name="Kai Walcott" userId="654001f085ee9bc0" providerId="LiveId" clId="{571CCD14-2CD1-46B2-AE08-B993C6591EE1}" dt="2023-01-17T00:02:23.385" v="4337" actId="478"/>
          <ac:spMkLst>
            <pc:docMk/>
            <pc:sldMk cId="303036960" sldId="286"/>
            <ac:spMk id="20" creationId="{F888EDB1-5019-EC91-7018-A58DA2D9CAA8}"/>
          </ac:spMkLst>
        </pc:spChg>
        <pc:spChg chg="add del mod">
          <ac:chgData name="Kai Walcott" userId="654001f085ee9bc0" providerId="LiveId" clId="{571CCD14-2CD1-46B2-AE08-B993C6591EE1}" dt="2023-01-17T00:02:20.177" v="4335" actId="478"/>
          <ac:spMkLst>
            <pc:docMk/>
            <pc:sldMk cId="303036960" sldId="286"/>
            <ac:spMk id="21" creationId="{2943958A-F39B-52F3-77AF-3B653FA77177}"/>
          </ac:spMkLst>
        </pc:spChg>
        <pc:spChg chg="add mod">
          <ac:chgData name="Kai Walcott" userId="654001f085ee9bc0" providerId="LiveId" clId="{571CCD14-2CD1-46B2-AE08-B993C6591EE1}" dt="2023-01-17T00:13:20.135" v="4508" actId="1076"/>
          <ac:spMkLst>
            <pc:docMk/>
            <pc:sldMk cId="303036960" sldId="286"/>
            <ac:spMk id="22" creationId="{6BA89B24-B913-8474-227C-6D8758965B5D}"/>
          </ac:spMkLst>
        </pc:spChg>
        <pc:spChg chg="mod">
          <ac:chgData name="Kai Walcott" userId="654001f085ee9bc0" providerId="LiveId" clId="{571CCD14-2CD1-46B2-AE08-B993C6591EE1}" dt="2023-01-17T00:06:52.748" v="4477"/>
          <ac:spMkLst>
            <pc:docMk/>
            <pc:sldMk cId="303036960" sldId="286"/>
            <ac:spMk id="24" creationId="{A4309CBB-113D-4824-346D-0A552BFC227B}"/>
          </ac:spMkLst>
        </pc:spChg>
        <pc:spChg chg="mod">
          <ac:chgData name="Kai Walcott" userId="654001f085ee9bc0" providerId="LiveId" clId="{571CCD14-2CD1-46B2-AE08-B993C6591EE1}" dt="2023-01-17T00:06:52.748" v="4477"/>
          <ac:spMkLst>
            <pc:docMk/>
            <pc:sldMk cId="303036960" sldId="286"/>
            <ac:spMk id="25" creationId="{3BB3088B-F57B-14A1-9279-897CB2473ABA}"/>
          </ac:spMkLst>
        </pc:spChg>
        <pc:spChg chg="mod">
          <ac:chgData name="Kai Walcott" userId="654001f085ee9bc0" providerId="LiveId" clId="{571CCD14-2CD1-46B2-AE08-B993C6591EE1}" dt="2023-01-17T00:06:52.748" v="4477"/>
          <ac:spMkLst>
            <pc:docMk/>
            <pc:sldMk cId="303036960" sldId="286"/>
            <ac:spMk id="26" creationId="{FF077B0C-24FB-BDDE-AFC5-30CBCD204AA0}"/>
          </ac:spMkLst>
        </pc:spChg>
        <pc:spChg chg="add mod">
          <ac:chgData name="Kai Walcott" userId="654001f085ee9bc0" providerId="LiveId" clId="{571CCD14-2CD1-46B2-AE08-B993C6591EE1}" dt="2023-01-17T00:10:47.390" v="4489" actId="1076"/>
          <ac:spMkLst>
            <pc:docMk/>
            <pc:sldMk cId="303036960" sldId="286"/>
            <ac:spMk id="27" creationId="{AEDBADA8-FC67-E84D-DC3B-6F17CA708E93}"/>
          </ac:spMkLst>
        </pc:spChg>
        <pc:spChg chg="add mod">
          <ac:chgData name="Kai Walcott" userId="654001f085ee9bc0" providerId="LiveId" clId="{571CCD14-2CD1-46B2-AE08-B993C6591EE1}" dt="2023-01-17T00:17:48.488" v="4563" actId="1076"/>
          <ac:spMkLst>
            <pc:docMk/>
            <pc:sldMk cId="303036960" sldId="286"/>
            <ac:spMk id="28" creationId="{12A65E07-26BA-4D38-8F30-80C215DDD0AA}"/>
          </ac:spMkLst>
        </pc:spChg>
        <pc:spChg chg="add mod">
          <ac:chgData name="Kai Walcott" userId="654001f085ee9bc0" providerId="LiveId" clId="{571CCD14-2CD1-46B2-AE08-B993C6591EE1}" dt="2023-01-17T00:11:11.816" v="4493" actId="1076"/>
          <ac:spMkLst>
            <pc:docMk/>
            <pc:sldMk cId="303036960" sldId="286"/>
            <ac:spMk id="29" creationId="{6A756750-EDCF-668B-667D-B05D7735CDB4}"/>
          </ac:spMkLst>
        </pc:spChg>
        <pc:spChg chg="add mod">
          <ac:chgData name="Kai Walcott" userId="654001f085ee9bc0" providerId="LiveId" clId="{571CCD14-2CD1-46B2-AE08-B993C6591EE1}" dt="2023-01-17T00:11:44.365" v="4495" actId="1076"/>
          <ac:spMkLst>
            <pc:docMk/>
            <pc:sldMk cId="303036960" sldId="286"/>
            <ac:spMk id="30" creationId="{CE45E5AD-5CEC-7A4E-5FAE-A2BDE6D08722}"/>
          </ac:spMkLst>
        </pc:spChg>
        <pc:spChg chg="add mod">
          <ac:chgData name="Kai Walcott" userId="654001f085ee9bc0" providerId="LiveId" clId="{571CCD14-2CD1-46B2-AE08-B993C6591EE1}" dt="2023-01-17T00:12:33.219" v="4503" actId="1076"/>
          <ac:spMkLst>
            <pc:docMk/>
            <pc:sldMk cId="303036960" sldId="286"/>
            <ac:spMk id="31" creationId="{A47F8E82-8DC6-FB7C-3C2E-6FD61D6DBD9B}"/>
          </ac:spMkLst>
        </pc:spChg>
        <pc:spChg chg="add mod">
          <ac:chgData name="Kai Walcott" userId="654001f085ee9bc0" providerId="LiveId" clId="{571CCD14-2CD1-46B2-AE08-B993C6591EE1}" dt="2023-01-17T00:13:54.455" v="4516" actId="1076"/>
          <ac:spMkLst>
            <pc:docMk/>
            <pc:sldMk cId="303036960" sldId="286"/>
            <ac:spMk id="34" creationId="{E5CF3EEA-216B-A43E-8AF5-EB2822CA86D4}"/>
          </ac:spMkLst>
        </pc:spChg>
        <pc:spChg chg="add mod">
          <ac:chgData name="Kai Walcott" userId="654001f085ee9bc0" providerId="LiveId" clId="{571CCD14-2CD1-46B2-AE08-B993C6591EE1}" dt="2023-01-17T00:14:11.848" v="4518" actId="1076"/>
          <ac:spMkLst>
            <pc:docMk/>
            <pc:sldMk cId="303036960" sldId="286"/>
            <ac:spMk id="35" creationId="{24D3F18E-ADC7-E1EA-161F-8B0A7A6C1E2A}"/>
          </ac:spMkLst>
        </pc:spChg>
        <pc:spChg chg="add mod">
          <ac:chgData name="Kai Walcott" userId="654001f085ee9bc0" providerId="LiveId" clId="{571CCD14-2CD1-46B2-AE08-B993C6591EE1}" dt="2023-01-24T23:33:53.470" v="4931" actId="1076"/>
          <ac:spMkLst>
            <pc:docMk/>
            <pc:sldMk cId="303036960" sldId="286"/>
            <ac:spMk id="36" creationId="{7EF5573C-435C-0330-50C0-25AB737C86E9}"/>
          </ac:spMkLst>
        </pc:spChg>
        <pc:spChg chg="add mod">
          <ac:chgData name="Kai Walcott" userId="654001f085ee9bc0" providerId="LiveId" clId="{571CCD14-2CD1-46B2-AE08-B993C6591EE1}" dt="2023-01-24T23:33:53.470" v="4931" actId="1076"/>
          <ac:spMkLst>
            <pc:docMk/>
            <pc:sldMk cId="303036960" sldId="286"/>
            <ac:spMk id="37" creationId="{DA072A7C-13E6-5157-8AC3-373093B10A1A}"/>
          </ac:spMkLst>
        </pc:spChg>
        <pc:spChg chg="add mod">
          <ac:chgData name="Kai Walcott" userId="654001f085ee9bc0" providerId="LiveId" clId="{571CCD14-2CD1-46B2-AE08-B993C6591EE1}" dt="2023-01-17T00:15:51.048" v="4528"/>
          <ac:spMkLst>
            <pc:docMk/>
            <pc:sldMk cId="303036960" sldId="286"/>
            <ac:spMk id="38" creationId="{45945E55-9D65-A072-1BE8-63B5FEF01C38}"/>
          </ac:spMkLst>
        </pc:spChg>
        <pc:spChg chg="add mod">
          <ac:chgData name="Kai Walcott" userId="654001f085ee9bc0" providerId="LiveId" clId="{571CCD14-2CD1-46B2-AE08-B993C6591EE1}" dt="2023-01-17T00:18:04.510" v="4567" actId="1076"/>
          <ac:spMkLst>
            <pc:docMk/>
            <pc:sldMk cId="303036960" sldId="286"/>
            <ac:spMk id="39" creationId="{3D91DDD3-1C40-BC49-EBC5-B616CCF52194}"/>
          </ac:spMkLst>
        </pc:spChg>
        <pc:spChg chg="add mod">
          <ac:chgData name="Kai Walcott" userId="654001f085ee9bc0" providerId="LiveId" clId="{571CCD14-2CD1-46B2-AE08-B993C6591EE1}" dt="2023-01-17T00:19:19.782" v="4575" actId="1076"/>
          <ac:spMkLst>
            <pc:docMk/>
            <pc:sldMk cId="303036960" sldId="286"/>
            <ac:spMk id="40" creationId="{5957188A-7DC7-65A4-C808-8B3ECE3FDBE1}"/>
          </ac:spMkLst>
        </pc:spChg>
        <pc:spChg chg="add mod">
          <ac:chgData name="Kai Walcott" userId="654001f085ee9bc0" providerId="LiveId" clId="{571CCD14-2CD1-46B2-AE08-B993C6591EE1}" dt="2023-01-17T00:17:42.462" v="4561" actId="1076"/>
          <ac:spMkLst>
            <pc:docMk/>
            <pc:sldMk cId="303036960" sldId="286"/>
            <ac:spMk id="41" creationId="{629118D1-D77E-C67B-F158-47DB8C20E546}"/>
          </ac:spMkLst>
        </pc:spChg>
        <pc:spChg chg="add mod">
          <ac:chgData name="Kai Walcott" userId="654001f085ee9bc0" providerId="LiveId" clId="{571CCD14-2CD1-46B2-AE08-B993C6591EE1}" dt="2023-01-17T00:17:32.697" v="4558" actId="1076"/>
          <ac:spMkLst>
            <pc:docMk/>
            <pc:sldMk cId="303036960" sldId="286"/>
            <ac:spMk id="42" creationId="{4AC77201-1BB1-1B58-3AEF-591F482D4C07}"/>
          </ac:spMkLst>
        </pc:spChg>
        <pc:spChg chg="add mod">
          <ac:chgData name="Kai Walcott" userId="654001f085ee9bc0" providerId="LiveId" clId="{571CCD14-2CD1-46B2-AE08-B993C6591EE1}" dt="2023-01-17T00:19:39.060" v="4580" actId="1076"/>
          <ac:spMkLst>
            <pc:docMk/>
            <pc:sldMk cId="303036960" sldId="286"/>
            <ac:spMk id="43" creationId="{8A90EF5D-100B-8B52-A66A-BEE4E820D8AB}"/>
          </ac:spMkLst>
        </pc:spChg>
        <pc:spChg chg="add mod">
          <ac:chgData name="Kai Walcott" userId="654001f085ee9bc0" providerId="LiveId" clId="{571CCD14-2CD1-46B2-AE08-B993C6591EE1}" dt="2023-01-17T00:19:31.318" v="4577" actId="1076"/>
          <ac:spMkLst>
            <pc:docMk/>
            <pc:sldMk cId="303036960" sldId="286"/>
            <ac:spMk id="44" creationId="{44502687-02BA-A18E-0E1A-8451261AA339}"/>
          </ac:spMkLst>
        </pc:spChg>
        <pc:spChg chg="add mod">
          <ac:chgData name="Kai Walcott" userId="654001f085ee9bc0" providerId="LiveId" clId="{571CCD14-2CD1-46B2-AE08-B993C6591EE1}" dt="2023-01-17T00:21:38.260" v="4582" actId="1076"/>
          <ac:spMkLst>
            <pc:docMk/>
            <pc:sldMk cId="303036960" sldId="286"/>
            <ac:spMk id="45" creationId="{BCA63708-A45A-2551-6D98-3646579195F6}"/>
          </ac:spMkLst>
        </pc:spChg>
        <pc:spChg chg="add mod">
          <ac:chgData name="Kai Walcott" userId="654001f085ee9bc0" providerId="LiveId" clId="{571CCD14-2CD1-46B2-AE08-B993C6591EE1}" dt="2023-01-24T23:33:24.824" v="4930" actId="14100"/>
          <ac:spMkLst>
            <pc:docMk/>
            <pc:sldMk cId="303036960" sldId="286"/>
            <ac:spMk id="46" creationId="{882C9C9C-FA29-EA03-7D13-CC057A69FB75}"/>
          </ac:spMkLst>
        </pc:spChg>
        <pc:grpChg chg="add mod">
          <ac:chgData name="Kai Walcott" userId="654001f085ee9bc0" providerId="LiveId" clId="{571CCD14-2CD1-46B2-AE08-B993C6591EE1}" dt="2023-01-17T00:07:09.736" v="4482" actId="1076"/>
          <ac:grpSpMkLst>
            <pc:docMk/>
            <pc:sldMk cId="303036960" sldId="286"/>
            <ac:grpSpMk id="23" creationId="{FA18B37D-C093-1929-1360-DBF782C7D057}"/>
          </ac:grpSpMkLst>
        </pc:grpChg>
        <pc:picChg chg="add mod">
          <ac:chgData name="Kai Walcott" userId="654001f085ee9bc0" providerId="LiveId" clId="{571CCD14-2CD1-46B2-AE08-B993C6591EE1}" dt="2023-01-17T00:12:45.474" v="4504"/>
          <ac:picMkLst>
            <pc:docMk/>
            <pc:sldMk cId="303036960" sldId="286"/>
            <ac:picMk id="32" creationId="{9A1BCAE3-5003-E0D6-7A95-30136CBD4D7B}"/>
          </ac:picMkLst>
        </pc:picChg>
        <pc:picChg chg="add del mod">
          <ac:chgData name="Kai Walcott" userId="654001f085ee9bc0" providerId="LiveId" clId="{571CCD14-2CD1-46B2-AE08-B993C6591EE1}" dt="2023-01-17T00:13:39.389" v="4513" actId="478"/>
          <ac:picMkLst>
            <pc:docMk/>
            <pc:sldMk cId="303036960" sldId="286"/>
            <ac:picMk id="33" creationId="{08686EE1-48C8-500F-EAF1-E215B1058683}"/>
          </ac:picMkLst>
        </pc:picChg>
      </pc:sldChg>
      <pc:sldChg chg="new del">
        <pc:chgData name="Kai Walcott" userId="654001f085ee9bc0" providerId="LiveId" clId="{571CCD14-2CD1-46B2-AE08-B993C6591EE1}" dt="2023-01-16T23:58:55.244" v="4306" actId="47"/>
        <pc:sldMkLst>
          <pc:docMk/>
          <pc:sldMk cId="2726075864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6FA8-1628-487E-9485-12E85A24221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06D8-2C43-42DB-93DB-FA591C4F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9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6FA8-1628-487E-9485-12E85A24221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06D8-2C43-42DB-93DB-FA591C4F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2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6FA8-1628-487E-9485-12E85A24221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06D8-2C43-42DB-93DB-FA591C4F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6FA8-1628-487E-9485-12E85A24221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06D8-2C43-42DB-93DB-FA591C4F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6FA8-1628-487E-9485-12E85A24221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06D8-2C43-42DB-93DB-FA591C4F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5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6FA8-1628-487E-9485-12E85A24221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06D8-2C43-42DB-93DB-FA591C4F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1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6FA8-1628-487E-9485-12E85A24221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06D8-2C43-42DB-93DB-FA591C4F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6FA8-1628-487E-9485-12E85A24221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06D8-2C43-42DB-93DB-FA591C4F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6FA8-1628-487E-9485-12E85A24221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06D8-2C43-42DB-93DB-FA591C4F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2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6FA8-1628-487E-9485-12E85A24221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06D8-2C43-42DB-93DB-FA591C4F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4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6FA8-1628-487E-9485-12E85A24221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06D8-2C43-42DB-93DB-FA591C4F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7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26FA8-1628-487E-9485-12E85A24221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806D8-2C43-42DB-93DB-FA591C4F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05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" Target="slide29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slide" Target="slide5.xml"/><Relationship Id="rId4" Type="http://schemas.openxmlformats.org/officeDocument/2006/relationships/audio" Target="../media/audio2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5" Type="http://schemas.openxmlformats.org/officeDocument/2006/relationships/slide" Target="slide14.xml"/><Relationship Id="rId4" Type="http://schemas.openxmlformats.org/officeDocument/2006/relationships/audio" Target="../media/audio2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5.wav"/><Relationship Id="rId4" Type="http://schemas.openxmlformats.org/officeDocument/2006/relationships/slide" Target="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QH5NJQ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image" Target="../media/image11.png"/><Relationship Id="rId7" Type="http://schemas.openxmlformats.org/officeDocument/2006/relationships/audio" Target="../media/audio3.wav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2.wav"/><Relationship Id="rId5" Type="http://schemas.openxmlformats.org/officeDocument/2006/relationships/audio" Target="../media/audio1.wav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slide" Target="slide13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203AFC-CD9A-03F3-B4F0-0D512FBEB236}"/>
              </a:ext>
            </a:extLst>
          </p:cNvPr>
          <p:cNvSpPr/>
          <p:nvPr/>
        </p:nvSpPr>
        <p:spPr>
          <a:xfrm>
            <a:off x="4404360" y="1737360"/>
            <a:ext cx="3383280" cy="33832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hlinkClick r:id="" action="ppaction://hlinkshowjump?jump=nextslide">
              <a:snd r:embed="rId2" name="blipSelect.wav"/>
            </a:hlinkClick>
            <a:extLst>
              <a:ext uri="{FF2B5EF4-FFF2-40B4-BE49-F238E27FC236}">
                <a16:creationId xmlns:a16="http://schemas.microsoft.com/office/drawing/2014/main" id="{3C8B4D11-FBCA-1A68-15C5-26C5D83583EA}"/>
              </a:ext>
            </a:extLst>
          </p:cNvPr>
          <p:cNvSpPr/>
          <p:nvPr/>
        </p:nvSpPr>
        <p:spPr>
          <a:xfrm>
            <a:off x="5364480" y="2697480"/>
            <a:ext cx="1463040" cy="1463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44D0-99CA-A806-B73D-90DB4B16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" action="ppaction://hlinkshowjump?jump=nextslide"/>
              </a:rPr>
              <a:t>Security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12685-85CB-A108-2A4E-686AB51F7465}"/>
              </a:ext>
            </a:extLst>
          </p:cNvPr>
          <p:cNvSpPr txBox="1"/>
          <p:nvPr/>
        </p:nvSpPr>
        <p:spPr>
          <a:xfrm>
            <a:off x="1543064" y="6067049"/>
            <a:ext cx="1051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 admin moves up and down and camera lights move back and forth, but if you get caught, you go back a levels.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A00A8C-6F40-6A3F-DACE-EB5147C5471E}"/>
              </a:ext>
            </a:extLst>
          </p:cNvPr>
          <p:cNvSpPr/>
          <p:nvPr/>
        </p:nvSpPr>
        <p:spPr>
          <a:xfrm>
            <a:off x="7716260" y="3036452"/>
            <a:ext cx="786384" cy="78509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AC0C22-91AB-0BD9-E9CF-2B8EF5F8E89B}"/>
              </a:ext>
            </a:extLst>
          </p:cNvPr>
          <p:cNvSpPr/>
          <p:nvPr/>
        </p:nvSpPr>
        <p:spPr>
          <a:xfrm>
            <a:off x="3689358" y="3036452"/>
            <a:ext cx="786384" cy="785096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5F5D6-2F18-B74F-BD72-D39D41A5CD02}"/>
              </a:ext>
            </a:extLst>
          </p:cNvPr>
          <p:cNvSpPr txBox="1"/>
          <p:nvPr/>
        </p:nvSpPr>
        <p:spPr>
          <a:xfrm>
            <a:off x="4475742" y="1887793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4E9BB-1751-FA06-97AC-ED9C60F3B3EB}"/>
              </a:ext>
            </a:extLst>
          </p:cNvPr>
          <p:cNvSpPr txBox="1"/>
          <p:nvPr/>
        </p:nvSpPr>
        <p:spPr>
          <a:xfrm>
            <a:off x="8543528" y="1868129"/>
            <a:ext cx="14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Camera Light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771BAB5-3E3C-DE23-2DC2-F61DDEC520C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280747" y="2459358"/>
            <a:ext cx="1191539" cy="747744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4856465-42F7-EB41-E0C9-BEFBCD5A5AA0}"/>
              </a:ext>
            </a:extLst>
          </p:cNvPr>
          <p:cNvCxnSpPr>
            <a:stCxn id="8" idx="2"/>
            <a:endCxn id="7" idx="3"/>
          </p:cNvCxnSpPr>
          <p:nvPr/>
        </p:nvCxnSpPr>
        <p:spPr>
          <a:xfrm rot="5400000">
            <a:off x="4089460" y="2643408"/>
            <a:ext cx="1171875" cy="399309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397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44D0-99CA-A806-B73D-90DB4B16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952"/>
            <a:ext cx="10515600" cy="13255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" action="ppaction://hlinkshowjump?jump=nextslide"/>
              </a:rPr>
              <a:t>Void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12685-85CB-A108-2A4E-686AB51F7465}"/>
              </a:ext>
            </a:extLst>
          </p:cNvPr>
          <p:cNvSpPr txBox="1"/>
          <p:nvPr/>
        </p:nvSpPr>
        <p:spPr>
          <a:xfrm>
            <a:off x="4599178" y="6308209"/>
            <a:ext cx="742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The void can move anywhere and puts you to the bonus level.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090955D-C3E6-0792-2E60-68F08D1B2E03}"/>
              </a:ext>
            </a:extLst>
          </p:cNvPr>
          <p:cNvSpPr/>
          <p:nvPr/>
        </p:nvSpPr>
        <p:spPr>
          <a:xfrm>
            <a:off x="5702808" y="3036452"/>
            <a:ext cx="786384" cy="78509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60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44D0-99CA-A806-B73D-90DB4B16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952"/>
            <a:ext cx="10515600" cy="1325563"/>
          </a:xfrm>
        </p:spPr>
        <p:txBody>
          <a:bodyPr/>
          <a:lstStyle/>
          <a:p>
            <a:r>
              <a:rPr lang="en-US" dirty="0" err="1">
                <a:hlinkClick r:id="" action="ppaction://hlinkshowjump?jump=nextslide"/>
              </a:rPr>
              <a:t>Gaux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12685-85CB-A108-2A4E-686AB51F7465}"/>
              </a:ext>
            </a:extLst>
          </p:cNvPr>
          <p:cNvSpPr txBox="1"/>
          <p:nvPr/>
        </p:nvSpPr>
        <p:spPr>
          <a:xfrm>
            <a:off x="4064866" y="6308209"/>
            <a:ext cx="796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Gaux</a:t>
            </a:r>
            <a:r>
              <a:rPr lang="en-US" dirty="0"/>
              <a:t> is a void entity that if catches you, you leave the bonus level.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45D6560-4D26-4181-59FF-17251C284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04" y="1860804"/>
            <a:ext cx="3136392" cy="313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77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C1F49-7343-C92E-82DB-91BB7B729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" y="1142027"/>
            <a:ext cx="9144000" cy="2387600"/>
          </a:xfrm>
        </p:spPr>
        <p:txBody>
          <a:bodyPr/>
          <a:lstStyle/>
          <a:p>
            <a:pPr algn="l"/>
            <a:r>
              <a:rPr lang="en-US" dirty="0"/>
              <a:t>virtual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E1C27-E82E-1E73-2BDB-E5D095780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23" y="3621702"/>
            <a:ext cx="9144000" cy="1655762"/>
          </a:xfrm>
        </p:spPr>
        <p:txBody>
          <a:bodyPr/>
          <a:lstStyle/>
          <a:p>
            <a:pPr algn="l"/>
            <a:r>
              <a:rPr lang="en-US" dirty="0" err="1"/>
              <a:t>cubic.game</a:t>
            </a:r>
            <a:r>
              <a:rPr lang="en-US" dirty="0"/>
              <a:t> (play)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2ECFE4-001A-99D9-F18C-497069A99AF8}"/>
              </a:ext>
            </a:extLst>
          </p:cNvPr>
          <p:cNvSpPr/>
          <p:nvPr/>
        </p:nvSpPr>
        <p:spPr>
          <a:xfrm>
            <a:off x="9006349" y="1534575"/>
            <a:ext cx="786384" cy="785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6B3226-B660-AB9F-2FDB-46C93E850848}"/>
              </a:ext>
            </a:extLst>
          </p:cNvPr>
          <p:cNvSpPr/>
          <p:nvPr/>
        </p:nvSpPr>
        <p:spPr>
          <a:xfrm>
            <a:off x="5309616" y="2790569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A18D93-838C-9E83-E8B2-F4BF29F84C4A}"/>
              </a:ext>
            </a:extLst>
          </p:cNvPr>
          <p:cNvSpPr/>
          <p:nvPr/>
        </p:nvSpPr>
        <p:spPr>
          <a:xfrm>
            <a:off x="8116530" y="3036452"/>
            <a:ext cx="786384" cy="785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1D60E67-C829-5C20-BD6B-0869F68DC72A}"/>
              </a:ext>
            </a:extLst>
          </p:cNvPr>
          <p:cNvSpPr/>
          <p:nvPr/>
        </p:nvSpPr>
        <p:spPr>
          <a:xfrm>
            <a:off x="6614553" y="3621702"/>
            <a:ext cx="786384" cy="785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407BA1-0D73-C664-707E-381CBB7D301F}"/>
              </a:ext>
            </a:extLst>
          </p:cNvPr>
          <p:cNvSpPr/>
          <p:nvPr/>
        </p:nvSpPr>
        <p:spPr>
          <a:xfrm>
            <a:off x="9765694" y="2712219"/>
            <a:ext cx="786384" cy="785096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E0BBABC-30EE-CBE5-2173-84CF12048B8E}"/>
              </a:ext>
            </a:extLst>
          </p:cNvPr>
          <p:cNvSpPr/>
          <p:nvPr/>
        </p:nvSpPr>
        <p:spPr>
          <a:xfrm>
            <a:off x="8950748" y="4145782"/>
            <a:ext cx="786384" cy="78509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hlinkClick r:id="rId2" action="ppaction://hlinksldjump"/>
            <a:extLst>
              <a:ext uri="{FF2B5EF4-FFF2-40B4-BE49-F238E27FC236}">
                <a16:creationId xmlns:a16="http://schemas.microsoft.com/office/drawing/2014/main" id="{8030DC82-104C-D4D0-6FF2-A677FA9BEB4A}"/>
              </a:ext>
            </a:extLst>
          </p:cNvPr>
          <p:cNvSpPr/>
          <p:nvPr/>
        </p:nvSpPr>
        <p:spPr>
          <a:xfrm>
            <a:off x="98322" y="5863149"/>
            <a:ext cx="1248697" cy="785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Debug Menu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2702E2-B096-DF2E-5051-7ED456E78E02}"/>
              </a:ext>
            </a:extLst>
          </p:cNvPr>
          <p:cNvSpPr/>
          <p:nvPr/>
        </p:nvSpPr>
        <p:spPr>
          <a:xfrm>
            <a:off x="9103148" y="4298182"/>
            <a:ext cx="786384" cy="78509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hlinkClick r:id="" action="ppaction://hlinkshowjump?jump=nextslide">
              <a:snd r:embed="rId3" name="synth.wav"/>
            </a:hlinkClick>
            <a:hlinkHover r:id="" action="ppaction://noaction">
              <a:snd r:embed="rId4" name="click.wav"/>
            </a:hlinkHover>
            <a:extLst>
              <a:ext uri="{FF2B5EF4-FFF2-40B4-BE49-F238E27FC236}">
                <a16:creationId xmlns:a16="http://schemas.microsoft.com/office/drawing/2014/main" id="{DD3C3E6C-1AE1-9FB7-54C0-303107D83E26}"/>
              </a:ext>
            </a:extLst>
          </p:cNvPr>
          <p:cNvSpPr/>
          <p:nvPr/>
        </p:nvSpPr>
        <p:spPr>
          <a:xfrm>
            <a:off x="1460090" y="5863149"/>
            <a:ext cx="786384" cy="785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</a:t>
            </a:r>
          </a:p>
        </p:txBody>
      </p:sp>
      <p:sp>
        <p:nvSpPr>
          <p:cNvPr id="16" name="Rectangle: Rounded Corners 15">
            <a:hlinkClick r:id="rId5" action="ppaction://hlinksldjump">
              <a:snd r:embed="rId6" name="blipSelect.wav"/>
            </a:hlinkClick>
            <a:hlinkHover r:id="" action="ppaction://noaction">
              <a:snd r:embed="rId4" name="click.wav"/>
            </a:hlinkHover>
            <a:extLst>
              <a:ext uri="{FF2B5EF4-FFF2-40B4-BE49-F238E27FC236}">
                <a16:creationId xmlns:a16="http://schemas.microsoft.com/office/drawing/2014/main" id="{F7D84255-CA40-CB76-C25E-C79A8E19786F}"/>
              </a:ext>
            </a:extLst>
          </p:cNvPr>
          <p:cNvSpPr/>
          <p:nvPr/>
        </p:nvSpPr>
        <p:spPr>
          <a:xfrm>
            <a:off x="98321" y="4968413"/>
            <a:ext cx="1248697" cy="785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Tutorial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99BFCB-1856-80F5-4936-B6DC6EC53D50}"/>
              </a:ext>
            </a:extLst>
          </p:cNvPr>
          <p:cNvSpPr/>
          <p:nvPr/>
        </p:nvSpPr>
        <p:spPr>
          <a:xfrm>
            <a:off x="7239098" y="1943279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>
            <a:hlinkClick r:id="" action="ppaction://hlinkshowjump?jump=endshow"/>
            <a:extLst>
              <a:ext uri="{FF2B5EF4-FFF2-40B4-BE49-F238E27FC236}">
                <a16:creationId xmlns:a16="http://schemas.microsoft.com/office/drawing/2014/main" id="{0F41A9D6-16FF-77F5-C4FB-2FDF2F902199}"/>
              </a:ext>
            </a:extLst>
          </p:cNvPr>
          <p:cNvSpPr/>
          <p:nvPr/>
        </p:nvSpPr>
        <p:spPr>
          <a:xfrm rot="2700000">
            <a:off x="11401144" y="222406"/>
            <a:ext cx="534574" cy="541387"/>
          </a:xfrm>
          <a:prstGeom prst="plus">
            <a:avLst>
              <a:gd name="adj" fmla="val 3844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2CE7471-43E5-B905-0430-BF5E59251DE7}"/>
              </a:ext>
            </a:extLst>
          </p:cNvPr>
          <p:cNvSpPr/>
          <p:nvPr/>
        </p:nvSpPr>
        <p:spPr>
          <a:xfrm>
            <a:off x="4916424" y="4057035"/>
            <a:ext cx="786384" cy="78509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55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1FFD8E79-979C-C20E-E332-9448857215CB}"/>
              </a:ext>
            </a:extLst>
          </p:cNvPr>
          <p:cNvSpPr/>
          <p:nvPr/>
        </p:nvSpPr>
        <p:spPr>
          <a:xfrm>
            <a:off x="5702808" y="9832"/>
            <a:ext cx="786384" cy="6858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hlinkHover r:id="" action="ppaction://hlinkshowjump?jump=previousslide">
              <a:snd r:embed="rId2" name="laserShoot.wav"/>
            </a:hlinkHover>
            <a:extLst>
              <a:ext uri="{FF2B5EF4-FFF2-40B4-BE49-F238E27FC236}">
                <a16:creationId xmlns:a16="http://schemas.microsoft.com/office/drawing/2014/main" id="{E1D3803A-94F2-2867-6B80-79CA9928EF00}"/>
              </a:ext>
            </a:extLst>
          </p:cNvPr>
          <p:cNvSpPr/>
          <p:nvPr/>
        </p:nvSpPr>
        <p:spPr>
          <a:xfrm>
            <a:off x="627202" y="588219"/>
            <a:ext cx="786384" cy="25876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hlinkClick r:id="" action="ppaction://noaction">
              <a:snd r:embed="rId3" name="blipSelect.wav"/>
            </a:hlinkClick>
            <a:hlinkHover r:id="" action="ppaction://noaction">
              <a:snd r:embed="rId4" name="click.wav"/>
            </a:hlinkHover>
            <a:extLst>
              <a:ext uri="{FF2B5EF4-FFF2-40B4-BE49-F238E27FC236}">
                <a16:creationId xmlns:a16="http://schemas.microsoft.com/office/drawing/2014/main" id="{95A8936A-F9EF-A2C3-79A1-CA2D788A3267}"/>
              </a:ext>
            </a:extLst>
          </p:cNvPr>
          <p:cNvSpPr/>
          <p:nvPr/>
        </p:nvSpPr>
        <p:spPr>
          <a:xfrm>
            <a:off x="2625311" y="1489471"/>
            <a:ext cx="786384" cy="785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hlinkClick r:id="" action="ppaction://hlinkshowjump?jump=nextslide">
              <a:snd r:embed="rId3" name="blipSelect.wav"/>
            </a:hlinkClick>
            <a:hlinkHover r:id="" action="ppaction://noaction">
              <a:snd r:embed="rId4" name="click.wav"/>
            </a:hlinkHover>
            <a:extLst>
              <a:ext uri="{FF2B5EF4-FFF2-40B4-BE49-F238E27FC236}">
                <a16:creationId xmlns:a16="http://schemas.microsoft.com/office/drawing/2014/main" id="{FD39CC4C-7D96-413A-57FD-60F567B2968D}"/>
              </a:ext>
            </a:extLst>
          </p:cNvPr>
          <p:cNvSpPr/>
          <p:nvPr/>
        </p:nvSpPr>
        <p:spPr>
          <a:xfrm>
            <a:off x="9173497" y="1489471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3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-0.00139 L 0.83477 -0.0011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1FFD8E79-979C-C20E-E332-9448857215CB}"/>
              </a:ext>
            </a:extLst>
          </p:cNvPr>
          <p:cNvSpPr/>
          <p:nvPr/>
        </p:nvSpPr>
        <p:spPr>
          <a:xfrm rot="5400000">
            <a:off x="5702808" y="-3837525"/>
            <a:ext cx="786384" cy="12192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hlinkHover r:id="" action="ppaction://hlinkshowjump?jump=previousslide">
              <a:snd r:embed="rId2" name="laserShoot.wav"/>
            </a:hlinkHover>
            <a:extLst>
              <a:ext uri="{FF2B5EF4-FFF2-40B4-BE49-F238E27FC236}">
                <a16:creationId xmlns:a16="http://schemas.microsoft.com/office/drawing/2014/main" id="{E1D3803A-94F2-2867-6B80-79CA9928EF00}"/>
              </a:ext>
            </a:extLst>
          </p:cNvPr>
          <p:cNvSpPr/>
          <p:nvPr/>
        </p:nvSpPr>
        <p:spPr>
          <a:xfrm>
            <a:off x="617154" y="-1"/>
            <a:ext cx="786384" cy="685800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hlinkClick r:id="" action="ppaction://noaction">
              <a:snd r:embed="rId3" name="blipSelect.wav"/>
            </a:hlinkClick>
            <a:hlinkHover r:id="" action="ppaction://noaction">
              <a:snd r:embed="rId4" name="click.wav"/>
            </a:hlinkHover>
            <a:extLst>
              <a:ext uri="{FF2B5EF4-FFF2-40B4-BE49-F238E27FC236}">
                <a16:creationId xmlns:a16="http://schemas.microsoft.com/office/drawing/2014/main" id="{95A8936A-F9EF-A2C3-79A1-CA2D788A3267}"/>
              </a:ext>
            </a:extLst>
          </p:cNvPr>
          <p:cNvSpPr/>
          <p:nvPr/>
        </p:nvSpPr>
        <p:spPr>
          <a:xfrm>
            <a:off x="0" y="0"/>
            <a:ext cx="786384" cy="785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hlinkClick r:id="" action="ppaction://hlinkshowjump?jump=nextslide">
              <a:snd r:embed="rId3" name="blipSelect.wav"/>
            </a:hlinkClick>
            <a:hlinkHover r:id="" action="ppaction://noaction">
              <a:snd r:embed="rId4" name="click.wav"/>
            </a:hlinkHover>
            <a:extLst>
              <a:ext uri="{FF2B5EF4-FFF2-40B4-BE49-F238E27FC236}">
                <a16:creationId xmlns:a16="http://schemas.microsoft.com/office/drawing/2014/main" id="{FD39CC4C-7D96-413A-57FD-60F567B2968D}"/>
              </a:ext>
            </a:extLst>
          </p:cNvPr>
          <p:cNvSpPr/>
          <p:nvPr/>
        </p:nvSpPr>
        <p:spPr>
          <a:xfrm>
            <a:off x="10962104" y="5598502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hlinkHover r:id="" action="ppaction://hlinkshowjump?jump=previousslide">
              <a:snd r:embed="rId2" name="laserShoot.wav"/>
            </a:hlinkHover>
            <a:extLst>
              <a:ext uri="{FF2B5EF4-FFF2-40B4-BE49-F238E27FC236}">
                <a16:creationId xmlns:a16="http://schemas.microsoft.com/office/drawing/2014/main" id="{06F64A70-E30D-166F-61EF-FE0426B31D8E}"/>
              </a:ext>
            </a:extLst>
          </p:cNvPr>
          <p:cNvSpPr/>
          <p:nvPr/>
        </p:nvSpPr>
        <p:spPr>
          <a:xfrm>
            <a:off x="10568912" y="-2"/>
            <a:ext cx="786384" cy="685800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35ABFBBF-5599-9D13-139D-D158F49263F5}"/>
              </a:ext>
            </a:extLst>
          </p:cNvPr>
          <p:cNvSpPr/>
          <p:nvPr/>
        </p:nvSpPr>
        <p:spPr>
          <a:xfrm rot="5400000">
            <a:off x="5702808" y="-1365091"/>
            <a:ext cx="786384" cy="12192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hlinkClick r:id="" action="ppaction://noaction">
              <a:snd r:embed="rId3" name="blipSelect.wav"/>
            </a:hlinkClick>
            <a:hlinkHover r:id="" action="ppaction://noaction">
              <a:snd r:embed="rId4" name="click.wav"/>
            </a:hlinkHover>
            <a:extLst>
              <a:ext uri="{FF2B5EF4-FFF2-40B4-BE49-F238E27FC236}">
                <a16:creationId xmlns:a16="http://schemas.microsoft.com/office/drawing/2014/main" id="{ED21C437-416C-D759-A29F-F43E4DB82F2E}"/>
              </a:ext>
            </a:extLst>
          </p:cNvPr>
          <p:cNvSpPr/>
          <p:nvPr/>
        </p:nvSpPr>
        <p:spPr>
          <a:xfrm>
            <a:off x="5702808" y="3036450"/>
            <a:ext cx="786384" cy="785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97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-0.00139 L 0.83477 -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3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 L -0.81822 -0.0013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1FFD8E79-979C-C20E-E332-9448857215CB}"/>
              </a:ext>
            </a:extLst>
          </p:cNvPr>
          <p:cNvSpPr/>
          <p:nvPr/>
        </p:nvSpPr>
        <p:spPr>
          <a:xfrm rot="5400000">
            <a:off x="5702808" y="-3837525"/>
            <a:ext cx="786384" cy="12192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hlinkHover r:id="" action="ppaction://hlinkshowjump?jump=previousslide">
              <a:snd r:embed="rId2" name="laserShoot.wav"/>
            </a:hlinkHover>
            <a:extLst>
              <a:ext uri="{FF2B5EF4-FFF2-40B4-BE49-F238E27FC236}">
                <a16:creationId xmlns:a16="http://schemas.microsoft.com/office/drawing/2014/main" id="{E1D3803A-94F2-2867-6B80-79CA9928EF00}"/>
              </a:ext>
            </a:extLst>
          </p:cNvPr>
          <p:cNvSpPr/>
          <p:nvPr/>
        </p:nvSpPr>
        <p:spPr>
          <a:xfrm>
            <a:off x="617154" y="-1"/>
            <a:ext cx="786384" cy="685800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hlinkClick r:id="" action="ppaction://noaction">
              <a:snd r:embed="rId3" name="blipSelect.wav"/>
            </a:hlinkClick>
            <a:hlinkHover r:id="" action="ppaction://noaction">
              <a:snd r:embed="rId4" name="click.wav"/>
            </a:hlinkHover>
            <a:extLst>
              <a:ext uri="{FF2B5EF4-FFF2-40B4-BE49-F238E27FC236}">
                <a16:creationId xmlns:a16="http://schemas.microsoft.com/office/drawing/2014/main" id="{95A8936A-F9EF-A2C3-79A1-CA2D788A3267}"/>
              </a:ext>
            </a:extLst>
          </p:cNvPr>
          <p:cNvSpPr/>
          <p:nvPr/>
        </p:nvSpPr>
        <p:spPr>
          <a:xfrm>
            <a:off x="2880950" y="3036450"/>
            <a:ext cx="786384" cy="785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hlinkClick r:id="" action="ppaction://hlinkshowjump?jump=nextslide">
              <a:snd r:embed="rId3" name="blipSelect.wav"/>
            </a:hlinkClick>
            <a:hlinkHover r:id="" action="ppaction://noaction">
              <a:snd r:embed="rId4" name="click.wav"/>
            </a:hlinkHover>
            <a:extLst>
              <a:ext uri="{FF2B5EF4-FFF2-40B4-BE49-F238E27FC236}">
                <a16:creationId xmlns:a16="http://schemas.microsoft.com/office/drawing/2014/main" id="{FD39CC4C-7D96-413A-57FD-60F567B2968D}"/>
              </a:ext>
            </a:extLst>
          </p:cNvPr>
          <p:cNvSpPr/>
          <p:nvPr/>
        </p:nvSpPr>
        <p:spPr>
          <a:xfrm>
            <a:off x="7307842" y="0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hlinkHover r:id="" action="ppaction://hlinkshowjump?jump=previousslide">
              <a:snd r:embed="rId2" name="laserShoot.wav"/>
            </a:hlinkHover>
            <a:extLst>
              <a:ext uri="{FF2B5EF4-FFF2-40B4-BE49-F238E27FC236}">
                <a16:creationId xmlns:a16="http://schemas.microsoft.com/office/drawing/2014/main" id="{06F64A70-E30D-166F-61EF-FE0426B31D8E}"/>
              </a:ext>
            </a:extLst>
          </p:cNvPr>
          <p:cNvSpPr/>
          <p:nvPr/>
        </p:nvSpPr>
        <p:spPr>
          <a:xfrm>
            <a:off x="10568912" y="-2"/>
            <a:ext cx="786384" cy="685800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35ABFBBF-5599-9D13-139D-D158F49263F5}"/>
              </a:ext>
            </a:extLst>
          </p:cNvPr>
          <p:cNvSpPr/>
          <p:nvPr/>
        </p:nvSpPr>
        <p:spPr>
          <a:xfrm rot="5400000">
            <a:off x="5702808" y="-1365091"/>
            <a:ext cx="786384" cy="12192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hlinkClick r:id="" action="ppaction://noaction">
              <a:snd r:embed="rId3" name="blipSelect.wav"/>
            </a:hlinkClick>
            <a:hlinkHover r:id="" action="ppaction://noaction">
              <a:snd r:embed="rId4" name="click.wav"/>
            </a:hlinkHover>
            <a:extLst>
              <a:ext uri="{FF2B5EF4-FFF2-40B4-BE49-F238E27FC236}">
                <a16:creationId xmlns:a16="http://schemas.microsoft.com/office/drawing/2014/main" id="{ED21C437-416C-D759-A29F-F43E4DB82F2E}"/>
              </a:ext>
            </a:extLst>
          </p:cNvPr>
          <p:cNvSpPr/>
          <p:nvPr/>
        </p:nvSpPr>
        <p:spPr>
          <a:xfrm>
            <a:off x="2880950" y="5598502"/>
            <a:ext cx="786384" cy="785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hlinkHover r:id="rId5" action="ppaction://hlinksldjump">
              <a:snd r:embed="rId6" name="wind.wav"/>
            </a:hlinkHover>
            <a:extLst>
              <a:ext uri="{FF2B5EF4-FFF2-40B4-BE49-F238E27FC236}">
                <a16:creationId xmlns:a16="http://schemas.microsoft.com/office/drawing/2014/main" id="{9D8F9F15-54E9-D879-FE23-446D2587B19E}"/>
              </a:ext>
            </a:extLst>
          </p:cNvPr>
          <p:cNvSpPr/>
          <p:nvPr/>
        </p:nvSpPr>
        <p:spPr>
          <a:xfrm>
            <a:off x="6914650" y="3036450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01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-0.00139 L 0.83477 -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3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0116 L -0.8168 -0.002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911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9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hlinkClick r:id="" action="ppaction://hlinkshowjump?jump=nextslide">
              <a:snd r:embed="rId2" name="blipSelect.wav"/>
            </a:hlinkClick>
            <a:hlinkHover r:id="" action="ppaction://noaction">
              <a:snd r:embed="rId3" name="click.wav"/>
            </a:hlinkHover>
            <a:extLst>
              <a:ext uri="{FF2B5EF4-FFF2-40B4-BE49-F238E27FC236}">
                <a16:creationId xmlns:a16="http://schemas.microsoft.com/office/drawing/2014/main" id="{D23D66A6-75F9-A9DC-B8F3-44F1F2DAB700}"/>
              </a:ext>
            </a:extLst>
          </p:cNvPr>
          <p:cNvSpPr/>
          <p:nvPr/>
        </p:nvSpPr>
        <p:spPr>
          <a:xfrm>
            <a:off x="0" y="6072904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hlinkHover r:id="rId4" action="ppaction://hlinksldjump">
              <a:snd r:embed="rId5" name="wind.wav"/>
            </a:hlinkHover>
            <a:extLst>
              <a:ext uri="{FF2B5EF4-FFF2-40B4-BE49-F238E27FC236}">
                <a16:creationId xmlns:a16="http://schemas.microsoft.com/office/drawing/2014/main" id="{0BE4A663-45E3-CCD9-5781-A70C048B1F7B}"/>
              </a:ext>
            </a:extLst>
          </p:cNvPr>
          <p:cNvSpPr/>
          <p:nvPr/>
        </p:nvSpPr>
        <p:spPr>
          <a:xfrm>
            <a:off x="2814567" y="3036450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hlinkHover r:id="rId4" action="ppaction://hlinksldjump">
              <a:snd r:embed="rId5" name="wind.wav"/>
            </a:hlinkHover>
            <a:extLst>
              <a:ext uri="{FF2B5EF4-FFF2-40B4-BE49-F238E27FC236}">
                <a16:creationId xmlns:a16="http://schemas.microsoft.com/office/drawing/2014/main" id="{DFE627EF-0209-142D-AEA7-1BB941A155C2}"/>
              </a:ext>
            </a:extLst>
          </p:cNvPr>
          <p:cNvSpPr/>
          <p:nvPr/>
        </p:nvSpPr>
        <p:spPr>
          <a:xfrm>
            <a:off x="8591051" y="3036450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hlinkHover r:id="rId4" action="ppaction://hlinksldjump">
              <a:snd r:embed="rId5" name="wind.wav"/>
            </a:hlinkHover>
            <a:extLst>
              <a:ext uri="{FF2B5EF4-FFF2-40B4-BE49-F238E27FC236}">
                <a16:creationId xmlns:a16="http://schemas.microsoft.com/office/drawing/2014/main" id="{7DB7DFC4-A210-FD9B-BD67-C825BEA3D051}"/>
              </a:ext>
            </a:extLst>
          </p:cNvPr>
          <p:cNvSpPr/>
          <p:nvPr/>
        </p:nvSpPr>
        <p:spPr>
          <a:xfrm>
            <a:off x="11405616" y="19666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hlinkHover r:id="rId4" action="ppaction://hlinksldjump">
              <a:snd r:embed="rId5" name="wind.wav"/>
            </a:hlinkHover>
            <a:extLst>
              <a:ext uri="{FF2B5EF4-FFF2-40B4-BE49-F238E27FC236}">
                <a16:creationId xmlns:a16="http://schemas.microsoft.com/office/drawing/2014/main" id="{23ACBB88-4D06-A131-72EC-F13A23DAE1A8}"/>
              </a:ext>
            </a:extLst>
          </p:cNvPr>
          <p:cNvSpPr/>
          <p:nvPr/>
        </p:nvSpPr>
        <p:spPr>
          <a:xfrm>
            <a:off x="5702808" y="19666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hlinkHover r:id="rId4" action="ppaction://hlinksldjump">
              <a:snd r:embed="rId5" name="wind.wav"/>
            </a:hlinkHover>
            <a:extLst>
              <a:ext uri="{FF2B5EF4-FFF2-40B4-BE49-F238E27FC236}">
                <a16:creationId xmlns:a16="http://schemas.microsoft.com/office/drawing/2014/main" id="{7DCE28AE-CDB7-8D0F-A58C-9749A6BD034F}"/>
              </a:ext>
            </a:extLst>
          </p:cNvPr>
          <p:cNvSpPr/>
          <p:nvPr/>
        </p:nvSpPr>
        <p:spPr>
          <a:xfrm>
            <a:off x="11405616" y="6072904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hlinkHover r:id="rId4" action="ppaction://hlinksldjump">
              <a:snd r:embed="rId5" name="wind.wav"/>
            </a:hlinkHover>
            <a:extLst>
              <a:ext uri="{FF2B5EF4-FFF2-40B4-BE49-F238E27FC236}">
                <a16:creationId xmlns:a16="http://schemas.microsoft.com/office/drawing/2014/main" id="{2663F012-19BA-84B5-5276-F65BBF52692D}"/>
              </a:ext>
            </a:extLst>
          </p:cNvPr>
          <p:cNvSpPr/>
          <p:nvPr/>
        </p:nvSpPr>
        <p:spPr>
          <a:xfrm>
            <a:off x="5702808" y="6072904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hlinkHover r:id="rId4" action="ppaction://hlinksldjump">
              <a:snd r:embed="rId5" name="wind.wav"/>
            </a:hlinkHover>
            <a:extLst>
              <a:ext uri="{FF2B5EF4-FFF2-40B4-BE49-F238E27FC236}">
                <a16:creationId xmlns:a16="http://schemas.microsoft.com/office/drawing/2014/main" id="{74E69F49-0DA3-6770-E172-027DFB6E3ECE}"/>
              </a:ext>
            </a:extLst>
          </p:cNvPr>
          <p:cNvSpPr/>
          <p:nvPr/>
        </p:nvSpPr>
        <p:spPr bwMode="auto">
          <a:xfrm>
            <a:off x="0" y="0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A785E718-0637-772F-3A56-6F6B81368576}"/>
              </a:ext>
            </a:extLst>
          </p:cNvPr>
          <p:cNvSpPr/>
          <p:nvPr/>
        </p:nvSpPr>
        <p:spPr>
          <a:xfrm rot="5400000">
            <a:off x="5702808" y="-1333316"/>
            <a:ext cx="786384" cy="12192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31323F59-6F70-DA10-FDA1-4B461EF2BA3A}"/>
              </a:ext>
            </a:extLst>
          </p:cNvPr>
          <p:cNvSpPr/>
          <p:nvPr/>
        </p:nvSpPr>
        <p:spPr>
          <a:xfrm>
            <a:off x="5702808" y="3036452"/>
            <a:ext cx="786384" cy="78509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90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hlinkHover r:id="" action="ppaction://hlinkshowjump?jump=lastslideviewed"/>
            <a:extLst>
              <a:ext uri="{FF2B5EF4-FFF2-40B4-BE49-F238E27FC236}">
                <a16:creationId xmlns:a16="http://schemas.microsoft.com/office/drawing/2014/main" id="{416A1BD4-BB7E-7F06-6A21-103E1E430865}"/>
              </a:ext>
            </a:extLst>
          </p:cNvPr>
          <p:cNvSpPr/>
          <p:nvPr/>
        </p:nvSpPr>
        <p:spPr>
          <a:xfrm>
            <a:off x="531668" y="1"/>
            <a:ext cx="11128664" cy="9681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95E0980-D84D-7502-F185-33494C9BE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3443" y="1860804"/>
            <a:ext cx="3136392" cy="3136392"/>
          </a:xfrm>
          <a:prstGeom prst="rect">
            <a:avLst/>
          </a:prstGeom>
        </p:spPr>
      </p:pic>
      <p:sp>
        <p:nvSpPr>
          <p:cNvPr id="6" name="Rectangle: Rounded Corners 5">
            <a:hlinkHover r:id="" action="ppaction://hlinkshowjump?jump=lastslideviewed"/>
            <a:extLst>
              <a:ext uri="{FF2B5EF4-FFF2-40B4-BE49-F238E27FC236}">
                <a16:creationId xmlns:a16="http://schemas.microsoft.com/office/drawing/2014/main" id="{11C96FB6-5103-9357-1868-62829120738A}"/>
              </a:ext>
            </a:extLst>
          </p:cNvPr>
          <p:cNvSpPr/>
          <p:nvPr/>
        </p:nvSpPr>
        <p:spPr>
          <a:xfrm>
            <a:off x="531668" y="5889812"/>
            <a:ext cx="11128664" cy="9681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hlinkClick r:id="" action="ppaction://hlinkshowjump?jump=nextslide">
              <a:snd r:embed="rId4" name="blipSelect.wav"/>
            </a:hlinkClick>
            <a:hlinkHover r:id="" action="ppaction://noaction">
              <a:snd r:embed="rId5" name="click.wav"/>
            </a:hlinkHover>
            <a:extLst>
              <a:ext uri="{FF2B5EF4-FFF2-40B4-BE49-F238E27FC236}">
                <a16:creationId xmlns:a16="http://schemas.microsoft.com/office/drawing/2014/main" id="{580D2BFB-EF5C-7E51-1151-06707A035B34}"/>
              </a:ext>
            </a:extLst>
          </p:cNvPr>
          <p:cNvSpPr/>
          <p:nvPr/>
        </p:nvSpPr>
        <p:spPr>
          <a:xfrm>
            <a:off x="10873948" y="3036452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085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  <p:sndAc>
          <p:stSnd>
            <p:snd r:embed="rId2" name="laserShoot.wav"/>
          </p:stSnd>
        </p:sndAc>
      </p:transition>
    </mc:Choice>
    <mc:Fallback>
      <p:transition spd="slow">
        <p:fade/>
        <p:sndAc>
          <p:stSnd>
            <p:snd r:embed="rId2" name="laserShoot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1.2888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hlinkHover r:id="" action="ppaction://hlinkshowjump?jump=lastslideviewed"/>
            <a:extLst>
              <a:ext uri="{FF2B5EF4-FFF2-40B4-BE49-F238E27FC236}">
                <a16:creationId xmlns:a16="http://schemas.microsoft.com/office/drawing/2014/main" id="{416A1BD4-BB7E-7F06-6A21-103E1E430865}"/>
              </a:ext>
            </a:extLst>
          </p:cNvPr>
          <p:cNvSpPr/>
          <p:nvPr/>
        </p:nvSpPr>
        <p:spPr>
          <a:xfrm>
            <a:off x="531668" y="1"/>
            <a:ext cx="11128664" cy="9681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95E0980-D84D-7502-F185-33494C9BE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3443" y="1860804"/>
            <a:ext cx="3136392" cy="3136392"/>
          </a:xfrm>
          <a:prstGeom prst="rect">
            <a:avLst/>
          </a:prstGeom>
        </p:spPr>
      </p:pic>
      <p:sp>
        <p:nvSpPr>
          <p:cNvPr id="6" name="Rectangle: Rounded Corners 5">
            <a:hlinkHover r:id="" action="ppaction://hlinkshowjump?jump=lastslideviewed"/>
            <a:extLst>
              <a:ext uri="{FF2B5EF4-FFF2-40B4-BE49-F238E27FC236}">
                <a16:creationId xmlns:a16="http://schemas.microsoft.com/office/drawing/2014/main" id="{11C96FB6-5103-9357-1868-62829120738A}"/>
              </a:ext>
            </a:extLst>
          </p:cNvPr>
          <p:cNvSpPr/>
          <p:nvPr/>
        </p:nvSpPr>
        <p:spPr>
          <a:xfrm>
            <a:off x="531668" y="5889812"/>
            <a:ext cx="11128664" cy="9681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hlinkHover r:id="" action="ppaction://hlinkshowjump?jump=lastslideviewed"/>
            <a:extLst>
              <a:ext uri="{FF2B5EF4-FFF2-40B4-BE49-F238E27FC236}">
                <a16:creationId xmlns:a16="http://schemas.microsoft.com/office/drawing/2014/main" id="{B69B6FE1-77A2-3D79-D71A-6E851A421035}"/>
              </a:ext>
            </a:extLst>
          </p:cNvPr>
          <p:cNvSpPr/>
          <p:nvPr/>
        </p:nvSpPr>
        <p:spPr>
          <a:xfrm>
            <a:off x="5531223" y="968188"/>
            <a:ext cx="1129553" cy="402900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hlinkClick r:id="" action="ppaction://hlinkshowjump?jump=nextslide">
              <a:snd r:embed="rId3" name="blipSelect.wav"/>
            </a:hlinkClick>
            <a:hlinkHover r:id="" action="ppaction://noaction">
              <a:snd r:embed="rId4" name="click.wav"/>
            </a:hlinkHover>
            <a:extLst>
              <a:ext uri="{FF2B5EF4-FFF2-40B4-BE49-F238E27FC236}">
                <a16:creationId xmlns:a16="http://schemas.microsoft.com/office/drawing/2014/main" id="{80D9E149-BE3A-C986-6562-3C9EDB8EC170}"/>
              </a:ext>
            </a:extLst>
          </p:cNvPr>
          <p:cNvSpPr/>
          <p:nvPr/>
        </p:nvSpPr>
        <p:spPr>
          <a:xfrm>
            <a:off x="531667" y="3036452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143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1.2888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hlinkClick r:id="rId2" action="ppaction://hlinksldjump"/>
            <a:extLst>
              <a:ext uri="{FF2B5EF4-FFF2-40B4-BE49-F238E27FC236}">
                <a16:creationId xmlns:a16="http://schemas.microsoft.com/office/drawing/2014/main" id="{3C8B4D11-FBCA-1A68-15C5-26C5D83583EA}"/>
              </a:ext>
            </a:extLst>
          </p:cNvPr>
          <p:cNvSpPr/>
          <p:nvPr/>
        </p:nvSpPr>
        <p:spPr>
          <a:xfrm>
            <a:off x="210588" y="214051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</a:p>
        </p:txBody>
      </p:sp>
      <p:pic>
        <p:nvPicPr>
          <p:cNvPr id="4098" name="Picture 2" descr="Entertainment Software Rating Board - The Nintendo Wiki - Wii, Nintendo ...">
            <a:extLst>
              <a:ext uri="{FF2B5EF4-FFF2-40B4-BE49-F238E27FC236}">
                <a16:creationId xmlns:a16="http://schemas.microsoft.com/office/drawing/2014/main" id="{2BE99EE6-67B1-6385-42BC-3C120CA3D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583" y="1943099"/>
            <a:ext cx="1385108" cy="193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C327A627-22A8-4D63-4680-8231DC050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644" y="2701634"/>
            <a:ext cx="1932707" cy="1932707"/>
          </a:xfrm>
          <a:prstGeom prst="rect">
            <a:avLst/>
          </a:prstGeom>
        </p:spPr>
      </p:pic>
      <p:pic>
        <p:nvPicPr>
          <p:cNvPr id="5" name="Graphic 4" descr="Sound Soft with solid fill">
            <a:extLst>
              <a:ext uri="{FF2B5EF4-FFF2-40B4-BE49-F238E27FC236}">
                <a16:creationId xmlns:a16="http://schemas.microsoft.com/office/drawing/2014/main" id="{41ECB7B2-9166-13C0-A52A-F2C34C2DCB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9649" y="2701634"/>
            <a:ext cx="1932706" cy="19327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9F88A6-E5F9-1119-6401-2CA99659D6C7}"/>
              </a:ext>
            </a:extLst>
          </p:cNvPr>
          <p:cNvSpPr txBox="1"/>
          <p:nvPr/>
        </p:nvSpPr>
        <p:spPr>
          <a:xfrm>
            <a:off x="8939649" y="4502042"/>
            <a:ext cx="20776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Sound limitations are normally small in this game. Headphones are optional.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DEE5E-ACDA-174B-530D-251766D87ED5}"/>
              </a:ext>
            </a:extLst>
          </p:cNvPr>
          <p:cNvSpPr txBox="1"/>
          <p:nvPr/>
        </p:nvSpPr>
        <p:spPr>
          <a:xfrm>
            <a:off x="1174689" y="4502042"/>
            <a:ext cx="2077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game is only compatible with computers due to player controls.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2250F80A-AB0D-7AB5-3393-E9B81D148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831" y="214051"/>
            <a:ext cx="786581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DAA228-F95D-AA43-3CB1-446A5ACE8EB4}"/>
              </a:ext>
            </a:extLst>
          </p:cNvPr>
          <p:cNvSpPr txBox="1"/>
          <p:nvPr/>
        </p:nvSpPr>
        <p:spPr>
          <a:xfrm>
            <a:off x="8607327" y="256645"/>
            <a:ext cx="2587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3"/>
                </a:solidFill>
              </a:rPr>
              <a:t>Made from</a:t>
            </a:r>
          </a:p>
          <a:p>
            <a:pPr algn="r"/>
            <a:r>
              <a:rPr lang="en-US" dirty="0">
                <a:solidFill>
                  <a:schemeClr val="accent3"/>
                </a:solidFill>
              </a:rPr>
              <a:t>Microsoft PowerPoint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7003B-0264-2E45-C53B-7ADB3025F134}"/>
              </a:ext>
            </a:extLst>
          </p:cNvPr>
          <p:cNvSpPr txBox="1"/>
          <p:nvPr/>
        </p:nvSpPr>
        <p:spPr>
          <a:xfrm>
            <a:off x="3397306" y="4047347"/>
            <a:ext cx="2077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for Ages of 10 or older unless you have permission.</a:t>
            </a:r>
          </a:p>
        </p:txBody>
      </p:sp>
      <p:pic>
        <p:nvPicPr>
          <p:cNvPr id="4106" name="Picture 10" descr="GitHub logo PNG">
            <a:extLst>
              <a:ext uri="{FF2B5EF4-FFF2-40B4-BE49-F238E27FC236}">
                <a16:creationId xmlns:a16="http://schemas.microsoft.com/office/drawing/2014/main" id="{C25B80DE-FFF7-2786-60DD-40AD10763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383" y="1943099"/>
            <a:ext cx="1932707" cy="193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D4BE6E-8FF1-C43D-06AC-D913959D074B}"/>
              </a:ext>
            </a:extLst>
          </p:cNvPr>
          <p:cNvSpPr txBox="1"/>
          <p:nvPr/>
        </p:nvSpPr>
        <p:spPr>
          <a:xfrm>
            <a:off x="6792905" y="4047347"/>
            <a:ext cx="2077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All rights are reserved. Mods are allowed if it follows our </a:t>
            </a:r>
            <a:r>
              <a:rPr lang="en-US" dirty="0">
                <a:hlinkClick r:id="" action="ppaction://hlinkshowjump?jump=nextslide"/>
              </a:rPr>
              <a:t>Guidelines</a:t>
            </a:r>
            <a:r>
              <a:rPr lang="en-US" dirty="0"/>
              <a:t>.</a:t>
            </a:r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420F7C7F-979A-A714-D090-23B3F4287E18}"/>
              </a:ext>
            </a:extLst>
          </p:cNvPr>
          <p:cNvSpPr/>
          <p:nvPr/>
        </p:nvSpPr>
        <p:spPr>
          <a:xfrm>
            <a:off x="5354554" y="465771"/>
            <a:ext cx="1482892" cy="1477328"/>
          </a:xfrm>
          <a:prstGeom prst="plus">
            <a:avLst>
              <a:gd name="adj" fmla="val 411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A95ABC-BE57-5631-582D-9BFFDB189FA4}"/>
              </a:ext>
            </a:extLst>
          </p:cNvPr>
          <p:cNvSpPr txBox="1"/>
          <p:nvPr/>
        </p:nvSpPr>
        <p:spPr>
          <a:xfrm>
            <a:off x="5156628" y="2071989"/>
            <a:ext cx="18421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is a beta</a:t>
            </a:r>
          </a:p>
          <a:p>
            <a:pPr algn="ctr"/>
            <a:r>
              <a:rPr lang="en-US" dirty="0"/>
              <a:t>release. Some</a:t>
            </a:r>
          </a:p>
          <a:p>
            <a:pPr algn="ctr"/>
            <a:r>
              <a:rPr lang="en-US" dirty="0"/>
              <a:t>things are</a:t>
            </a:r>
          </a:p>
          <a:p>
            <a:pPr algn="ctr"/>
            <a:r>
              <a:rPr lang="en-US" dirty="0"/>
              <a:t>working in</a:t>
            </a:r>
          </a:p>
          <a:p>
            <a:pPr algn="ctr"/>
            <a:r>
              <a:rPr lang="en-US" dirty="0"/>
              <a:t>progress.</a:t>
            </a:r>
          </a:p>
        </p:txBody>
      </p:sp>
    </p:spTree>
    <p:extLst>
      <p:ext uri="{BB962C8B-B14F-4D97-AF65-F5344CB8AC3E}">
        <p14:creationId xmlns:p14="http://schemas.microsoft.com/office/powerpoint/2010/main" val="3579256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hlinkHover r:id="" action="ppaction://hlinkshowjump?jump=lastslideviewed"/>
            <a:extLst>
              <a:ext uri="{FF2B5EF4-FFF2-40B4-BE49-F238E27FC236}">
                <a16:creationId xmlns:a16="http://schemas.microsoft.com/office/drawing/2014/main" id="{416A1BD4-BB7E-7F06-6A21-103E1E430865}"/>
              </a:ext>
            </a:extLst>
          </p:cNvPr>
          <p:cNvSpPr/>
          <p:nvPr/>
        </p:nvSpPr>
        <p:spPr>
          <a:xfrm>
            <a:off x="531668" y="1"/>
            <a:ext cx="11128664" cy="9681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95E0980-D84D-7502-F185-33494C9BE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3443" y="1860804"/>
            <a:ext cx="3136392" cy="3136392"/>
          </a:xfrm>
          <a:prstGeom prst="rect">
            <a:avLst/>
          </a:prstGeom>
        </p:spPr>
      </p:pic>
      <p:sp>
        <p:nvSpPr>
          <p:cNvPr id="6" name="Rectangle: Rounded Corners 5">
            <a:hlinkHover r:id="" action="ppaction://hlinkshowjump?jump=lastslideviewed"/>
            <a:extLst>
              <a:ext uri="{FF2B5EF4-FFF2-40B4-BE49-F238E27FC236}">
                <a16:creationId xmlns:a16="http://schemas.microsoft.com/office/drawing/2014/main" id="{11C96FB6-5103-9357-1868-62829120738A}"/>
              </a:ext>
            </a:extLst>
          </p:cNvPr>
          <p:cNvSpPr/>
          <p:nvPr/>
        </p:nvSpPr>
        <p:spPr>
          <a:xfrm>
            <a:off x="531668" y="5889812"/>
            <a:ext cx="11128664" cy="9681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hlinkHover r:id="" action="ppaction://hlinkshowjump?jump=lastslideviewed"/>
            <a:extLst>
              <a:ext uri="{FF2B5EF4-FFF2-40B4-BE49-F238E27FC236}">
                <a16:creationId xmlns:a16="http://schemas.microsoft.com/office/drawing/2014/main" id="{5274074B-E295-C33D-03B1-650D52DB4A40}"/>
              </a:ext>
            </a:extLst>
          </p:cNvPr>
          <p:cNvSpPr/>
          <p:nvPr/>
        </p:nvSpPr>
        <p:spPr>
          <a:xfrm>
            <a:off x="5531223" y="968189"/>
            <a:ext cx="1129553" cy="402900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hlinkHover r:id="" action="ppaction://hlinkshowjump?jump=lastslideviewed"/>
            <a:extLst>
              <a:ext uri="{FF2B5EF4-FFF2-40B4-BE49-F238E27FC236}">
                <a16:creationId xmlns:a16="http://schemas.microsoft.com/office/drawing/2014/main" id="{F28D443A-71C7-99E2-1424-DEBE430FA08F}"/>
              </a:ext>
            </a:extLst>
          </p:cNvPr>
          <p:cNvSpPr/>
          <p:nvPr/>
        </p:nvSpPr>
        <p:spPr>
          <a:xfrm>
            <a:off x="10530778" y="1860804"/>
            <a:ext cx="1129553" cy="402900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hlinkClick r:id="" action="ppaction://hlinkshowjump?jump=nextslide">
              <a:snd r:embed="rId3" name="blipSelect.wav"/>
            </a:hlinkClick>
            <a:hlinkHover r:id="" action="ppaction://noaction">
              <a:snd r:embed="rId4" name="click.wav"/>
            </a:hlinkHover>
            <a:extLst>
              <a:ext uri="{FF2B5EF4-FFF2-40B4-BE49-F238E27FC236}">
                <a16:creationId xmlns:a16="http://schemas.microsoft.com/office/drawing/2014/main" id="{9DA9DEC1-6E48-3653-249A-9B5CA6B8AC5E}"/>
              </a:ext>
            </a:extLst>
          </p:cNvPr>
          <p:cNvSpPr/>
          <p:nvPr/>
        </p:nvSpPr>
        <p:spPr>
          <a:xfrm>
            <a:off x="10702362" y="1021948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569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1.2888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28B20D-C88A-6A70-639B-44CCBF204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36550"/>
            <a:ext cx="10515600" cy="1325563"/>
          </a:xfrm>
        </p:spPr>
        <p:txBody>
          <a:bodyPr/>
          <a:lstStyle/>
          <a:p>
            <a:r>
              <a:rPr lang="en-US" dirty="0"/>
              <a:t>YOU WON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50BDEF-F75E-E13D-520F-E0B9A623229A}"/>
              </a:ext>
            </a:extLst>
          </p:cNvPr>
          <p:cNvSpPr txBox="1"/>
          <p:nvPr/>
        </p:nvSpPr>
        <p:spPr>
          <a:xfrm>
            <a:off x="602672" y="2005446"/>
            <a:ext cx="900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have won the game. However, you can wait for other level coming soon.</a:t>
            </a:r>
          </a:p>
        </p:txBody>
      </p:sp>
      <p:sp>
        <p:nvSpPr>
          <p:cNvPr id="6" name="Cross 5">
            <a:hlinkClick r:id="rId3" action="ppaction://hlinksldjump"/>
            <a:extLst>
              <a:ext uri="{FF2B5EF4-FFF2-40B4-BE49-F238E27FC236}">
                <a16:creationId xmlns:a16="http://schemas.microsoft.com/office/drawing/2014/main" id="{D3B3BA11-5B11-01FD-B8F5-5A5D84DCD455}"/>
              </a:ext>
            </a:extLst>
          </p:cNvPr>
          <p:cNvSpPr/>
          <p:nvPr/>
        </p:nvSpPr>
        <p:spPr>
          <a:xfrm rot="2700000">
            <a:off x="5113193" y="3605645"/>
            <a:ext cx="1965614" cy="1965614"/>
          </a:xfrm>
          <a:prstGeom prst="plus">
            <a:avLst>
              <a:gd name="adj" fmla="val 4033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00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  <p:sndAc>
          <p:stSnd>
            <p:snd r:embed="rId2" name="laserShoot.wav"/>
          </p:stSnd>
        </p:sndAc>
      </p:transition>
    </mc:Choice>
    <mc:Fallback>
      <p:transition spd="slow">
        <p:fade/>
        <p:sndAc>
          <p:stSnd>
            <p:snd r:embed="rId2" name="laserShoot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FB9D76D-3EDC-57E2-4013-CE8F1AB17E92}"/>
              </a:ext>
            </a:extLst>
          </p:cNvPr>
          <p:cNvGrpSpPr/>
          <p:nvPr/>
        </p:nvGrpSpPr>
        <p:grpSpPr>
          <a:xfrm>
            <a:off x="5135880" y="2468880"/>
            <a:ext cx="1920240" cy="1920240"/>
            <a:chOff x="5135880" y="2468880"/>
            <a:chExt cx="1920240" cy="1920240"/>
          </a:xfrm>
        </p:grpSpPr>
        <p:sp>
          <p:nvSpPr>
            <p:cNvPr id="2" name="Plaque 1">
              <a:extLst>
                <a:ext uri="{FF2B5EF4-FFF2-40B4-BE49-F238E27FC236}">
                  <a16:creationId xmlns:a16="http://schemas.microsoft.com/office/drawing/2014/main" id="{F037EDEB-7587-E27E-62E7-A70E897BF153}"/>
                </a:ext>
              </a:extLst>
            </p:cNvPr>
            <p:cNvSpPr/>
            <p:nvPr/>
          </p:nvSpPr>
          <p:spPr>
            <a:xfrm>
              <a:off x="5135880" y="2468880"/>
              <a:ext cx="1920240" cy="1920240"/>
            </a:xfrm>
            <a:prstGeom prst="plaqu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4DAC819-F7F1-E697-8438-76B9595EDB04}"/>
                </a:ext>
              </a:extLst>
            </p:cNvPr>
            <p:cNvSpPr/>
            <p:nvPr/>
          </p:nvSpPr>
          <p:spPr>
            <a:xfrm>
              <a:off x="5347508" y="2971800"/>
              <a:ext cx="1496984" cy="914400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A4BFAAE-A41A-BBE5-C881-EDA40B985E0D}"/>
                </a:ext>
              </a:extLst>
            </p:cNvPr>
            <p:cNvSpPr/>
            <p:nvPr/>
          </p:nvSpPr>
          <p:spPr>
            <a:xfrm>
              <a:off x="5952086" y="2971800"/>
              <a:ext cx="287828" cy="914400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EBF65A2-16CF-9249-A035-CF51A2E1F905}"/>
              </a:ext>
            </a:extLst>
          </p:cNvPr>
          <p:cNvSpPr txBox="1"/>
          <p:nvPr/>
        </p:nvSpPr>
        <p:spPr>
          <a:xfrm>
            <a:off x="4563593" y="1607019"/>
            <a:ext cx="306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What are you doing here</a:t>
            </a:r>
          </a:p>
        </p:txBody>
      </p:sp>
      <p:sp>
        <p:nvSpPr>
          <p:cNvPr id="7" name="Action Button: Go Forward or Next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2628894-9421-9704-99A6-47BB9C6BD71D}"/>
              </a:ext>
            </a:extLst>
          </p:cNvPr>
          <p:cNvSpPr/>
          <p:nvPr/>
        </p:nvSpPr>
        <p:spPr>
          <a:xfrm>
            <a:off x="900544" y="6047509"/>
            <a:ext cx="748493" cy="748493"/>
          </a:xfrm>
          <a:prstGeom prst="actionButtonForwardNex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Go Back or Previous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B751366-C1B0-D79A-9FAE-E08457F9B053}"/>
              </a:ext>
            </a:extLst>
          </p:cNvPr>
          <p:cNvSpPr/>
          <p:nvPr/>
        </p:nvSpPr>
        <p:spPr>
          <a:xfrm>
            <a:off x="77999" y="6046194"/>
            <a:ext cx="749808" cy="749808"/>
          </a:xfrm>
          <a:prstGeom prst="actionButtonBackPreviou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42679"/>
      </p:ext>
    </p:extLst>
  </p:cSld>
  <p:clrMapOvr>
    <a:masterClrMapping/>
  </p:clrMapOvr>
  <p:transition spd="slow">
    <p:comb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FB9D76D-3EDC-57E2-4013-CE8F1AB17E92}"/>
              </a:ext>
            </a:extLst>
          </p:cNvPr>
          <p:cNvGrpSpPr/>
          <p:nvPr/>
        </p:nvGrpSpPr>
        <p:grpSpPr>
          <a:xfrm>
            <a:off x="5135880" y="2468880"/>
            <a:ext cx="1920240" cy="1920240"/>
            <a:chOff x="5135880" y="2468880"/>
            <a:chExt cx="1920240" cy="1920240"/>
          </a:xfrm>
        </p:grpSpPr>
        <p:sp>
          <p:nvSpPr>
            <p:cNvPr id="2" name="Plaque 1">
              <a:extLst>
                <a:ext uri="{FF2B5EF4-FFF2-40B4-BE49-F238E27FC236}">
                  <a16:creationId xmlns:a16="http://schemas.microsoft.com/office/drawing/2014/main" id="{F037EDEB-7587-E27E-62E7-A70E897BF153}"/>
                </a:ext>
              </a:extLst>
            </p:cNvPr>
            <p:cNvSpPr/>
            <p:nvPr/>
          </p:nvSpPr>
          <p:spPr>
            <a:xfrm>
              <a:off x="5135880" y="2468880"/>
              <a:ext cx="1920240" cy="1920240"/>
            </a:xfrm>
            <a:prstGeom prst="plaqu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4DAC819-F7F1-E697-8438-76B9595EDB04}"/>
                </a:ext>
              </a:extLst>
            </p:cNvPr>
            <p:cNvSpPr/>
            <p:nvPr/>
          </p:nvSpPr>
          <p:spPr>
            <a:xfrm>
              <a:off x="5347508" y="2971800"/>
              <a:ext cx="1496984" cy="914400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A4BFAAE-A41A-BBE5-C881-EDA40B985E0D}"/>
                </a:ext>
              </a:extLst>
            </p:cNvPr>
            <p:cNvSpPr/>
            <p:nvPr/>
          </p:nvSpPr>
          <p:spPr>
            <a:xfrm>
              <a:off x="5952086" y="2971800"/>
              <a:ext cx="287828" cy="914400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EBF65A2-16CF-9249-A035-CF51A2E1F905}"/>
              </a:ext>
            </a:extLst>
          </p:cNvPr>
          <p:cNvSpPr txBox="1"/>
          <p:nvPr/>
        </p:nvSpPr>
        <p:spPr>
          <a:xfrm>
            <a:off x="5437005" y="1596628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GET OUT!</a:t>
            </a:r>
          </a:p>
        </p:txBody>
      </p:sp>
      <p:sp>
        <p:nvSpPr>
          <p:cNvPr id="7" name="Action Button: Go Forward or Next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2628894-9421-9704-99A6-47BB9C6BD71D}"/>
              </a:ext>
            </a:extLst>
          </p:cNvPr>
          <p:cNvSpPr/>
          <p:nvPr/>
        </p:nvSpPr>
        <p:spPr>
          <a:xfrm>
            <a:off x="900544" y="6047509"/>
            <a:ext cx="748493" cy="748493"/>
          </a:xfrm>
          <a:prstGeom prst="actionButtonForwardNex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Go Back or Previous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B751366-C1B0-D79A-9FAE-E08457F9B053}"/>
              </a:ext>
            </a:extLst>
          </p:cNvPr>
          <p:cNvSpPr/>
          <p:nvPr/>
        </p:nvSpPr>
        <p:spPr>
          <a:xfrm>
            <a:off x="77999" y="6046194"/>
            <a:ext cx="749808" cy="749808"/>
          </a:xfrm>
          <a:prstGeom prst="actionButtonBackPreviou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01081"/>
      </p:ext>
    </p:extLst>
  </p:cSld>
  <p:clrMapOvr>
    <a:masterClrMapping/>
  </p:clrMapOvr>
  <p:transition spd="slow">
    <p:comb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28B20D-C88A-6A70-639B-44CCBF204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36550"/>
            <a:ext cx="10515600" cy="1325563"/>
          </a:xfrm>
        </p:spPr>
        <p:txBody>
          <a:bodyPr/>
          <a:lstStyle/>
          <a:p>
            <a:r>
              <a:rPr lang="en-US" dirty="0"/>
              <a:t>Death Screen</a:t>
            </a:r>
          </a:p>
        </p:txBody>
      </p:sp>
      <p:pic>
        <p:nvPicPr>
          <p:cNvPr id="1026" name="Picture 2" descr="Sad Icons - Download Free Vector Icons | Noun Project">
            <a:extLst>
              <a:ext uri="{FF2B5EF4-FFF2-40B4-BE49-F238E27FC236}">
                <a16:creationId xmlns:a16="http://schemas.microsoft.com/office/drawing/2014/main" id="{641F089B-DA7E-D4C0-9685-6D1EFBB7A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72" y="523081"/>
            <a:ext cx="952500" cy="952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50BDEF-F75E-E13D-520F-E0B9A623229A}"/>
              </a:ext>
            </a:extLst>
          </p:cNvPr>
          <p:cNvSpPr txBox="1"/>
          <p:nvPr/>
        </p:nvSpPr>
        <p:spPr>
          <a:xfrm>
            <a:off x="602672" y="2005446"/>
            <a:ext cx="10754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have lost the game by going into the secret room without permission. Don’t leave the death screen until you think of what you’ve done.</a:t>
            </a:r>
          </a:p>
        </p:txBody>
      </p:sp>
      <p:sp>
        <p:nvSpPr>
          <p:cNvPr id="3" name="Cross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96C45CC-5CAC-7CEC-F8AC-07832C904A79}"/>
              </a:ext>
            </a:extLst>
          </p:cNvPr>
          <p:cNvSpPr/>
          <p:nvPr/>
        </p:nvSpPr>
        <p:spPr>
          <a:xfrm>
            <a:off x="1555172" y="3605645"/>
            <a:ext cx="1965614" cy="1965614"/>
          </a:xfrm>
          <a:prstGeom prst="plus">
            <a:avLst>
              <a:gd name="adj" fmla="val 403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hlinkClick r:id="rId3" action="ppaction://hlinksldjump"/>
            <a:extLst>
              <a:ext uri="{FF2B5EF4-FFF2-40B4-BE49-F238E27FC236}">
                <a16:creationId xmlns:a16="http://schemas.microsoft.com/office/drawing/2014/main" id="{D3B3BA11-5B11-01FD-B8F5-5A5D84DCD455}"/>
              </a:ext>
            </a:extLst>
          </p:cNvPr>
          <p:cNvSpPr/>
          <p:nvPr/>
        </p:nvSpPr>
        <p:spPr>
          <a:xfrm rot="2700000">
            <a:off x="8748454" y="3605645"/>
            <a:ext cx="1965614" cy="1965614"/>
          </a:xfrm>
          <a:prstGeom prst="plus">
            <a:avLst>
              <a:gd name="adj" fmla="val 4033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0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FB9D76D-3EDC-57E2-4013-CE8F1AB17E92}"/>
              </a:ext>
            </a:extLst>
          </p:cNvPr>
          <p:cNvGrpSpPr/>
          <p:nvPr/>
        </p:nvGrpSpPr>
        <p:grpSpPr>
          <a:xfrm>
            <a:off x="5135880" y="2468880"/>
            <a:ext cx="1920240" cy="1920240"/>
            <a:chOff x="5135880" y="2468880"/>
            <a:chExt cx="1920240" cy="1920240"/>
          </a:xfrm>
        </p:grpSpPr>
        <p:sp>
          <p:nvSpPr>
            <p:cNvPr id="2" name="Plaque 1">
              <a:extLst>
                <a:ext uri="{FF2B5EF4-FFF2-40B4-BE49-F238E27FC236}">
                  <a16:creationId xmlns:a16="http://schemas.microsoft.com/office/drawing/2014/main" id="{F037EDEB-7587-E27E-62E7-A70E897BF153}"/>
                </a:ext>
              </a:extLst>
            </p:cNvPr>
            <p:cNvSpPr/>
            <p:nvPr/>
          </p:nvSpPr>
          <p:spPr>
            <a:xfrm>
              <a:off x="5135880" y="2468880"/>
              <a:ext cx="1920240" cy="1920240"/>
            </a:xfrm>
            <a:prstGeom prst="plaqu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4DAC819-F7F1-E697-8438-76B9595EDB04}"/>
                </a:ext>
              </a:extLst>
            </p:cNvPr>
            <p:cNvSpPr/>
            <p:nvPr/>
          </p:nvSpPr>
          <p:spPr>
            <a:xfrm>
              <a:off x="5347508" y="2971800"/>
              <a:ext cx="1496984" cy="914400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A4BFAAE-A41A-BBE5-C881-EDA40B985E0D}"/>
                </a:ext>
              </a:extLst>
            </p:cNvPr>
            <p:cNvSpPr/>
            <p:nvPr/>
          </p:nvSpPr>
          <p:spPr>
            <a:xfrm>
              <a:off x="5952086" y="2971800"/>
              <a:ext cx="287828" cy="914400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EBF65A2-16CF-9249-A035-CF51A2E1F905}"/>
              </a:ext>
            </a:extLst>
          </p:cNvPr>
          <p:cNvSpPr txBox="1"/>
          <p:nvPr/>
        </p:nvSpPr>
        <p:spPr>
          <a:xfrm>
            <a:off x="4281374" y="1596628"/>
            <a:ext cx="362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Huh.. You don’t want to leave</a:t>
            </a:r>
          </a:p>
        </p:txBody>
      </p:sp>
      <p:sp>
        <p:nvSpPr>
          <p:cNvPr id="7" name="Action Button: Go Forward or Next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2628894-9421-9704-99A6-47BB9C6BD71D}"/>
              </a:ext>
            </a:extLst>
          </p:cNvPr>
          <p:cNvSpPr/>
          <p:nvPr/>
        </p:nvSpPr>
        <p:spPr>
          <a:xfrm>
            <a:off x="900544" y="6047509"/>
            <a:ext cx="748493" cy="748493"/>
          </a:xfrm>
          <a:prstGeom prst="actionButtonForwardNex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Go Back or Previous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B751366-C1B0-D79A-9FAE-E08457F9B053}"/>
              </a:ext>
            </a:extLst>
          </p:cNvPr>
          <p:cNvSpPr/>
          <p:nvPr/>
        </p:nvSpPr>
        <p:spPr>
          <a:xfrm>
            <a:off x="77999" y="6046194"/>
            <a:ext cx="749808" cy="749808"/>
          </a:xfrm>
          <a:prstGeom prst="actionButtonBackPreviou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37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C1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789A817-70CB-60E7-8B8E-37F432736954}"/>
              </a:ext>
            </a:extLst>
          </p:cNvPr>
          <p:cNvSpPr/>
          <p:nvPr/>
        </p:nvSpPr>
        <p:spPr>
          <a:xfrm>
            <a:off x="11859490" y="0"/>
            <a:ext cx="332509" cy="6858000"/>
          </a:xfrm>
          <a:prstGeom prst="rect">
            <a:avLst/>
          </a:prstGeom>
          <a:solidFill>
            <a:srgbClr val="E2DE4D"/>
          </a:solidFill>
          <a:ln>
            <a:solidFill>
              <a:srgbClr val="E2D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1B5C4A1A-BA55-9101-4096-3EB7D952CB5E}"/>
              </a:ext>
            </a:extLst>
          </p:cNvPr>
          <p:cNvSpPr/>
          <p:nvPr/>
        </p:nvSpPr>
        <p:spPr>
          <a:xfrm>
            <a:off x="0" y="0"/>
            <a:ext cx="332509" cy="6858000"/>
          </a:xfrm>
          <a:prstGeom prst="rect">
            <a:avLst/>
          </a:prstGeom>
          <a:solidFill>
            <a:srgbClr val="E2DE4D"/>
          </a:solidFill>
          <a:ln>
            <a:solidFill>
              <a:srgbClr val="E2D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7DF6FB14-507F-45B1-9334-C418C78E1059}"/>
              </a:ext>
            </a:extLst>
          </p:cNvPr>
          <p:cNvSpPr/>
          <p:nvPr/>
        </p:nvSpPr>
        <p:spPr>
          <a:xfrm>
            <a:off x="1984664" y="599209"/>
            <a:ext cx="1007918" cy="2123209"/>
          </a:xfrm>
          <a:prstGeom prst="rect">
            <a:avLst/>
          </a:prstGeom>
          <a:solidFill>
            <a:srgbClr val="E2DE4D"/>
          </a:solidFill>
          <a:ln>
            <a:solidFill>
              <a:srgbClr val="E2D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4F23CD03-5D79-9EC6-44E5-709240C2C877}"/>
              </a:ext>
            </a:extLst>
          </p:cNvPr>
          <p:cNvSpPr/>
          <p:nvPr/>
        </p:nvSpPr>
        <p:spPr>
          <a:xfrm>
            <a:off x="9199418" y="599208"/>
            <a:ext cx="1007918" cy="2123209"/>
          </a:xfrm>
          <a:prstGeom prst="rect">
            <a:avLst/>
          </a:prstGeom>
          <a:solidFill>
            <a:srgbClr val="E2DE4D"/>
          </a:solidFill>
          <a:ln>
            <a:solidFill>
              <a:srgbClr val="E2D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47FD6176-FCF4-AA65-3DD8-4F197CAD41CA}"/>
              </a:ext>
            </a:extLst>
          </p:cNvPr>
          <p:cNvSpPr/>
          <p:nvPr/>
        </p:nvSpPr>
        <p:spPr>
          <a:xfrm>
            <a:off x="2992582" y="3920835"/>
            <a:ext cx="1007918" cy="2123209"/>
          </a:xfrm>
          <a:prstGeom prst="rect">
            <a:avLst/>
          </a:prstGeom>
          <a:solidFill>
            <a:srgbClr val="E2DE4D"/>
          </a:solidFill>
          <a:ln>
            <a:solidFill>
              <a:srgbClr val="E2D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11BC262-232A-2F97-264E-1950363BCC27}"/>
              </a:ext>
            </a:extLst>
          </p:cNvPr>
          <p:cNvSpPr/>
          <p:nvPr/>
        </p:nvSpPr>
        <p:spPr>
          <a:xfrm>
            <a:off x="8191500" y="3920835"/>
            <a:ext cx="1007918" cy="2123209"/>
          </a:xfrm>
          <a:prstGeom prst="rect">
            <a:avLst/>
          </a:prstGeom>
          <a:solidFill>
            <a:srgbClr val="E2DE4D"/>
          </a:solidFill>
          <a:ln>
            <a:solidFill>
              <a:srgbClr val="E2D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45F2C160-545D-4C12-F9BB-07BA00C556CA}"/>
              </a:ext>
            </a:extLst>
          </p:cNvPr>
          <p:cNvSpPr/>
          <p:nvPr/>
        </p:nvSpPr>
        <p:spPr>
          <a:xfrm>
            <a:off x="4321928" y="858981"/>
            <a:ext cx="886968" cy="2840180"/>
          </a:xfrm>
          <a:prstGeom prst="rect">
            <a:avLst/>
          </a:prstGeom>
          <a:solidFill>
            <a:srgbClr val="E2DE4D"/>
          </a:solidFill>
          <a:ln>
            <a:solidFill>
              <a:srgbClr val="E2D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18ADA3BB-64CF-2BD3-5964-0E1C649D777E}"/>
              </a:ext>
            </a:extLst>
          </p:cNvPr>
          <p:cNvSpPr/>
          <p:nvPr/>
        </p:nvSpPr>
        <p:spPr>
          <a:xfrm>
            <a:off x="6982690" y="858981"/>
            <a:ext cx="886692" cy="2840180"/>
          </a:xfrm>
          <a:prstGeom prst="rect">
            <a:avLst/>
          </a:prstGeom>
          <a:solidFill>
            <a:srgbClr val="E2DE4D"/>
          </a:solidFill>
          <a:ln>
            <a:solidFill>
              <a:srgbClr val="E2D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hlinkClick r:id="rId2" action="ppaction://hlinksldjump"/>
            <a:extLst>
              <a:ext uri="{FF2B5EF4-FFF2-40B4-BE49-F238E27FC236}">
                <a16:creationId xmlns:a16="http://schemas.microsoft.com/office/drawing/2014/main" id="{D6170855-1014-5D31-92CF-771B5A9BB0CF}"/>
              </a:ext>
            </a:extLst>
          </p:cNvPr>
          <p:cNvSpPr txBox="1"/>
          <p:nvPr/>
        </p:nvSpPr>
        <p:spPr>
          <a:xfrm>
            <a:off x="-64579" y="4982439"/>
            <a:ext cx="461665" cy="204701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>
                <a:solidFill>
                  <a:srgbClr val="CFC129"/>
                </a:solidFill>
              </a:rPr>
              <a:t>Backrooms Inc.</a:t>
            </a:r>
          </a:p>
        </p:txBody>
      </p:sp>
      <p:sp>
        <p:nvSpPr>
          <p:cNvPr id="20" name="Smiley Face 1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14EEE5B-71CA-926D-6481-D4361F3DF2D5}"/>
              </a:ext>
            </a:extLst>
          </p:cNvPr>
          <p:cNvSpPr/>
          <p:nvPr/>
        </p:nvSpPr>
        <p:spPr>
          <a:xfrm>
            <a:off x="10529454" y="1156853"/>
            <a:ext cx="1007918" cy="1007918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Icon&#10;&#10;Description automatically generated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218BF9F6-B1FD-D7A7-ADEC-F0D8CF1D0EF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78" y="3109131"/>
            <a:ext cx="1623407" cy="1623407"/>
          </a:xfrm>
          <a:prstGeom prst="rect">
            <a:avLst/>
          </a:prstGeom>
        </p:spPr>
      </p:pic>
      <p:sp>
        <p:nvSpPr>
          <p:cNvPr id="22" name="Diamond 21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B7C8C3A1-64C5-8729-7B60-C5578F6112F8}"/>
              </a:ext>
            </a:extLst>
          </p:cNvPr>
          <p:cNvSpPr/>
          <p:nvPr/>
        </p:nvSpPr>
        <p:spPr>
          <a:xfrm>
            <a:off x="5652136" y="6858000"/>
            <a:ext cx="886968" cy="688049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:)</a:t>
            </a:r>
          </a:p>
        </p:txBody>
      </p:sp>
      <p:sp>
        <p:nvSpPr>
          <p:cNvPr id="24" name="Rectangle 23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CF438345-B578-2BE6-B34E-A061902EB0F4}"/>
              </a:ext>
            </a:extLst>
          </p:cNvPr>
          <p:cNvSpPr/>
          <p:nvPr/>
        </p:nvSpPr>
        <p:spPr>
          <a:xfrm>
            <a:off x="332129" y="0"/>
            <a:ext cx="2660452" cy="39485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9F48E55A-6B1A-5A93-1B5D-AD987B4A61A9}"/>
              </a:ext>
            </a:extLst>
          </p:cNvPr>
          <p:cNvSpPr/>
          <p:nvPr/>
        </p:nvSpPr>
        <p:spPr>
          <a:xfrm>
            <a:off x="9199228" y="0"/>
            <a:ext cx="2660452" cy="39485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057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0.79987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8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-0.80013 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1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2000" decel="4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2.08333E-7 -1.10162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0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-0.00612 0.942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4713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-0.00612 0.9426 " pathEditMode="relative" rAng="0" ptsTypes="AA">
                                      <p:cBhvr>
                                        <p:cTn id="16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4713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4" grpId="0" animBg="1"/>
      <p:bldP spid="24" grpId="1" animBg="1"/>
      <p:bldP spid="25" grpId="0" animBg="1"/>
      <p:bldP spid="25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28B20D-C88A-6A70-639B-44CCBF204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36550"/>
            <a:ext cx="10515600" cy="1325563"/>
          </a:xfrm>
        </p:spPr>
        <p:txBody>
          <a:bodyPr/>
          <a:lstStyle/>
          <a:p>
            <a:r>
              <a:rPr lang="en-US" dirty="0"/>
              <a:t>Secret Ending</a:t>
            </a:r>
          </a:p>
        </p:txBody>
      </p:sp>
      <p:pic>
        <p:nvPicPr>
          <p:cNvPr id="1026" name="Picture 2" descr="Sad Icons - Download Free Vector Icons | Noun Project">
            <a:extLst>
              <a:ext uri="{FF2B5EF4-FFF2-40B4-BE49-F238E27FC236}">
                <a16:creationId xmlns:a16="http://schemas.microsoft.com/office/drawing/2014/main" id="{641F089B-DA7E-D4C0-9685-6D1EFBB7A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72" y="523081"/>
            <a:ext cx="952500" cy="952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50BDEF-F75E-E13D-520F-E0B9A623229A}"/>
              </a:ext>
            </a:extLst>
          </p:cNvPr>
          <p:cNvSpPr txBox="1"/>
          <p:nvPr/>
        </p:nvSpPr>
        <p:spPr>
          <a:xfrm>
            <a:off x="602672" y="2005446"/>
            <a:ext cx="429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 IN OHIO, SWAG LIKE OHIO!</a:t>
            </a:r>
          </a:p>
        </p:txBody>
      </p:sp>
      <p:sp>
        <p:nvSpPr>
          <p:cNvPr id="6" name="Cross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3B3BA11-5B11-01FD-B8F5-5A5D84DCD455}"/>
              </a:ext>
            </a:extLst>
          </p:cNvPr>
          <p:cNvSpPr/>
          <p:nvPr/>
        </p:nvSpPr>
        <p:spPr>
          <a:xfrm rot="2700000">
            <a:off x="5113193" y="3605645"/>
            <a:ext cx="1965614" cy="1965614"/>
          </a:xfrm>
          <a:prstGeom prst="plus">
            <a:avLst>
              <a:gd name="adj" fmla="val 4033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ad Icons - Download Free Vector Icons | Noun Project">
            <a:extLst>
              <a:ext uri="{FF2B5EF4-FFF2-40B4-BE49-F238E27FC236}">
                <a16:creationId xmlns:a16="http://schemas.microsoft.com/office/drawing/2014/main" id="{5C0556AD-2EEF-F01D-58F5-ACAAA3B11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72" y="523081"/>
            <a:ext cx="952500" cy="952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495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4800000">
                                      <p:cBhvr>
                                        <p:cTn id="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4800000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FB9D76D-3EDC-57E2-4013-CE8F1AB17E92}"/>
              </a:ext>
            </a:extLst>
          </p:cNvPr>
          <p:cNvGrpSpPr/>
          <p:nvPr/>
        </p:nvGrpSpPr>
        <p:grpSpPr>
          <a:xfrm>
            <a:off x="5135880" y="2468880"/>
            <a:ext cx="1920240" cy="1920240"/>
            <a:chOff x="5135880" y="2468880"/>
            <a:chExt cx="1920240" cy="1920240"/>
          </a:xfrm>
        </p:grpSpPr>
        <p:sp>
          <p:nvSpPr>
            <p:cNvPr id="2" name="Plaque 1">
              <a:extLst>
                <a:ext uri="{FF2B5EF4-FFF2-40B4-BE49-F238E27FC236}">
                  <a16:creationId xmlns:a16="http://schemas.microsoft.com/office/drawing/2014/main" id="{F037EDEB-7587-E27E-62E7-A70E897BF153}"/>
                </a:ext>
              </a:extLst>
            </p:cNvPr>
            <p:cNvSpPr/>
            <p:nvPr/>
          </p:nvSpPr>
          <p:spPr>
            <a:xfrm>
              <a:off x="5135880" y="2468880"/>
              <a:ext cx="1920240" cy="1920240"/>
            </a:xfrm>
            <a:prstGeom prst="plaqu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4DAC819-F7F1-E697-8438-76B9595EDB04}"/>
                </a:ext>
              </a:extLst>
            </p:cNvPr>
            <p:cNvSpPr/>
            <p:nvPr/>
          </p:nvSpPr>
          <p:spPr>
            <a:xfrm>
              <a:off x="5347508" y="2971800"/>
              <a:ext cx="1496984" cy="914400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A4BFAAE-A41A-BBE5-C881-EDA40B985E0D}"/>
                </a:ext>
              </a:extLst>
            </p:cNvPr>
            <p:cNvSpPr/>
            <p:nvPr/>
          </p:nvSpPr>
          <p:spPr>
            <a:xfrm>
              <a:off x="5952086" y="2971800"/>
              <a:ext cx="287828" cy="914400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AEBF65A2-16CF-9249-A035-CF51A2E1F905}"/>
              </a:ext>
            </a:extLst>
          </p:cNvPr>
          <p:cNvSpPr txBox="1"/>
          <p:nvPr/>
        </p:nvSpPr>
        <p:spPr>
          <a:xfrm>
            <a:off x="4653142" y="1596628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https://bit.ly/3QH5NJQ</a:t>
            </a:r>
          </a:p>
        </p:txBody>
      </p:sp>
      <p:sp>
        <p:nvSpPr>
          <p:cNvPr id="7" name="Action Button: Go Forward or Next 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82628894-9421-9704-99A6-47BB9C6BD71D}"/>
              </a:ext>
            </a:extLst>
          </p:cNvPr>
          <p:cNvSpPr/>
          <p:nvPr/>
        </p:nvSpPr>
        <p:spPr>
          <a:xfrm>
            <a:off x="900544" y="6047509"/>
            <a:ext cx="748493" cy="748493"/>
          </a:xfrm>
          <a:prstGeom prst="actionButtonForwardNex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Go Back or Previous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B751366-C1B0-D79A-9FAE-E08457F9B053}"/>
              </a:ext>
            </a:extLst>
          </p:cNvPr>
          <p:cNvSpPr/>
          <p:nvPr/>
        </p:nvSpPr>
        <p:spPr>
          <a:xfrm>
            <a:off x="77999" y="6046194"/>
            <a:ext cx="749808" cy="749808"/>
          </a:xfrm>
          <a:prstGeom prst="actionButtonBackPreviou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25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505FE3-2D63-493D-5830-445696B9A0C4}"/>
              </a:ext>
            </a:extLst>
          </p:cNvPr>
          <p:cNvSpPr/>
          <p:nvPr/>
        </p:nvSpPr>
        <p:spPr>
          <a:xfrm>
            <a:off x="4201945" y="1027804"/>
            <a:ext cx="786384" cy="785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5F73DA-6A83-8122-2635-6321FE97BDF6}"/>
              </a:ext>
            </a:extLst>
          </p:cNvPr>
          <p:cNvSpPr/>
          <p:nvPr/>
        </p:nvSpPr>
        <p:spPr>
          <a:xfrm>
            <a:off x="270025" y="255187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1F5523-E18F-7C2B-B4AA-F6D0020E0AB9}"/>
              </a:ext>
            </a:extLst>
          </p:cNvPr>
          <p:cNvSpPr/>
          <p:nvPr/>
        </p:nvSpPr>
        <p:spPr>
          <a:xfrm>
            <a:off x="4988329" y="230229"/>
            <a:ext cx="786384" cy="785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853C31-DFF4-295D-F317-A3D8CF7009E8}"/>
              </a:ext>
            </a:extLst>
          </p:cNvPr>
          <p:cNvSpPr/>
          <p:nvPr/>
        </p:nvSpPr>
        <p:spPr>
          <a:xfrm>
            <a:off x="4201945" y="230229"/>
            <a:ext cx="786384" cy="785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3FEF76-5D6E-D4A8-E8A1-E0DD1364C1E5}"/>
              </a:ext>
            </a:extLst>
          </p:cNvPr>
          <p:cNvSpPr/>
          <p:nvPr/>
        </p:nvSpPr>
        <p:spPr>
          <a:xfrm>
            <a:off x="2629177" y="234379"/>
            <a:ext cx="786384" cy="785096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A59BDF-D981-4253-7031-F4546217522C}"/>
              </a:ext>
            </a:extLst>
          </p:cNvPr>
          <p:cNvSpPr/>
          <p:nvPr/>
        </p:nvSpPr>
        <p:spPr>
          <a:xfrm>
            <a:off x="2629177" y="1050647"/>
            <a:ext cx="786384" cy="78509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0434B71-25B0-E711-B245-512E50A0C095}"/>
              </a:ext>
            </a:extLst>
          </p:cNvPr>
          <p:cNvSpPr/>
          <p:nvPr/>
        </p:nvSpPr>
        <p:spPr>
          <a:xfrm>
            <a:off x="1056409" y="247294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AB1906-841B-5C8B-7C61-9D66DB1DD4C9}"/>
              </a:ext>
            </a:extLst>
          </p:cNvPr>
          <p:cNvSpPr/>
          <p:nvPr/>
        </p:nvSpPr>
        <p:spPr>
          <a:xfrm>
            <a:off x="3415561" y="242708"/>
            <a:ext cx="786384" cy="78509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DDD59C2-410F-BFB7-8749-843E9E8B25E3}"/>
              </a:ext>
            </a:extLst>
          </p:cNvPr>
          <p:cNvSpPr/>
          <p:nvPr/>
        </p:nvSpPr>
        <p:spPr>
          <a:xfrm>
            <a:off x="3415561" y="1032390"/>
            <a:ext cx="786384" cy="785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A89B24-B913-8474-227C-6D8758965B5D}"/>
              </a:ext>
            </a:extLst>
          </p:cNvPr>
          <p:cNvSpPr txBox="1"/>
          <p:nvPr/>
        </p:nvSpPr>
        <p:spPr>
          <a:xfrm>
            <a:off x="6668019" y="190015"/>
            <a:ext cx="4145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ACDEFGHIJKLMNOPQRSTUVWXYZ</a:t>
            </a:r>
          </a:p>
          <a:p>
            <a:r>
              <a:rPr lang="en-US" dirty="0" err="1"/>
              <a:t>abcdefghijklmnopqrstuvwxyz</a:t>
            </a:r>
            <a:endParaRPr lang="en-US" dirty="0"/>
          </a:p>
          <a:p>
            <a:r>
              <a:rPr lang="en-US" dirty="0">
                <a:latin typeface="+mj-lt"/>
              </a:rPr>
              <a:t>ABCDEFGHIJKLMNOPQRSTUVWXYZ</a:t>
            </a:r>
          </a:p>
          <a:p>
            <a:r>
              <a:rPr lang="en-US" dirty="0" err="1">
                <a:latin typeface="+mj-lt"/>
              </a:rPr>
              <a:t>abcdefghijklmnopqrstuvwxyz</a:t>
            </a:r>
            <a:endParaRPr lang="en-US" dirty="0">
              <a:latin typeface="+mj-l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18B37D-C093-1929-1360-DBF782C7D057}"/>
              </a:ext>
            </a:extLst>
          </p:cNvPr>
          <p:cNvGrpSpPr/>
          <p:nvPr/>
        </p:nvGrpSpPr>
        <p:grpSpPr>
          <a:xfrm>
            <a:off x="10271760" y="4937760"/>
            <a:ext cx="1920240" cy="1920240"/>
            <a:chOff x="5135880" y="2468880"/>
            <a:chExt cx="1920240" cy="1920240"/>
          </a:xfrm>
        </p:grpSpPr>
        <p:sp>
          <p:nvSpPr>
            <p:cNvPr id="24" name="Plaque 23">
              <a:extLst>
                <a:ext uri="{FF2B5EF4-FFF2-40B4-BE49-F238E27FC236}">
                  <a16:creationId xmlns:a16="http://schemas.microsoft.com/office/drawing/2014/main" id="{A4309CBB-113D-4824-346D-0A552BFC227B}"/>
                </a:ext>
              </a:extLst>
            </p:cNvPr>
            <p:cNvSpPr/>
            <p:nvPr/>
          </p:nvSpPr>
          <p:spPr>
            <a:xfrm>
              <a:off x="5135880" y="2468880"/>
              <a:ext cx="1920240" cy="1920240"/>
            </a:xfrm>
            <a:prstGeom prst="plaqu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BB3088B-F57B-14A1-9279-897CB2473ABA}"/>
                </a:ext>
              </a:extLst>
            </p:cNvPr>
            <p:cNvSpPr/>
            <p:nvPr/>
          </p:nvSpPr>
          <p:spPr>
            <a:xfrm>
              <a:off x="5347508" y="2971800"/>
              <a:ext cx="1496984" cy="914400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F077B0C-24FB-BDDE-AFC5-30CBCD204AA0}"/>
                </a:ext>
              </a:extLst>
            </p:cNvPr>
            <p:cNvSpPr/>
            <p:nvPr/>
          </p:nvSpPr>
          <p:spPr>
            <a:xfrm>
              <a:off x="5952086" y="2971800"/>
              <a:ext cx="287828" cy="914400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ross 26">
            <a:extLst>
              <a:ext uri="{FF2B5EF4-FFF2-40B4-BE49-F238E27FC236}">
                <a16:creationId xmlns:a16="http://schemas.microsoft.com/office/drawing/2014/main" id="{AEDBADA8-FC67-E84D-DC3B-6F17CA708E93}"/>
              </a:ext>
            </a:extLst>
          </p:cNvPr>
          <p:cNvSpPr/>
          <p:nvPr/>
        </p:nvSpPr>
        <p:spPr>
          <a:xfrm>
            <a:off x="0" y="4884493"/>
            <a:ext cx="1965614" cy="1965614"/>
          </a:xfrm>
          <a:prstGeom prst="plus">
            <a:avLst>
              <a:gd name="adj" fmla="val 403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ross 27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12A65E07-26BA-4D38-8F30-80C215DDD0AA}"/>
              </a:ext>
            </a:extLst>
          </p:cNvPr>
          <p:cNvSpPr/>
          <p:nvPr/>
        </p:nvSpPr>
        <p:spPr>
          <a:xfrm>
            <a:off x="1965614" y="4880337"/>
            <a:ext cx="1965614" cy="1965614"/>
          </a:xfrm>
          <a:prstGeom prst="plus">
            <a:avLst>
              <a:gd name="adj" fmla="val 40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>
            <a:hlinkClick r:id="rId2" action="ppaction://hlinksldjump"/>
            <a:extLst>
              <a:ext uri="{FF2B5EF4-FFF2-40B4-BE49-F238E27FC236}">
                <a16:creationId xmlns:a16="http://schemas.microsoft.com/office/drawing/2014/main" id="{6A756750-EDCF-668B-667D-B05D7735CDB4}"/>
              </a:ext>
            </a:extLst>
          </p:cNvPr>
          <p:cNvSpPr/>
          <p:nvPr/>
        </p:nvSpPr>
        <p:spPr>
          <a:xfrm rot="2700000">
            <a:off x="3822654" y="4880336"/>
            <a:ext cx="1965614" cy="1965614"/>
          </a:xfrm>
          <a:prstGeom prst="plus">
            <a:avLst>
              <a:gd name="adj" fmla="val 4033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CE45E5AD-5CEC-7A4E-5FAE-A2BDE6D08722}"/>
              </a:ext>
            </a:extLst>
          </p:cNvPr>
          <p:cNvSpPr/>
          <p:nvPr/>
        </p:nvSpPr>
        <p:spPr>
          <a:xfrm>
            <a:off x="5652516" y="5553855"/>
            <a:ext cx="886968" cy="688049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47F8E82-8DC6-FB7C-3C2E-6FD61D6DBD9B}"/>
              </a:ext>
            </a:extLst>
          </p:cNvPr>
          <p:cNvSpPr/>
          <p:nvPr/>
        </p:nvSpPr>
        <p:spPr>
          <a:xfrm>
            <a:off x="8863302" y="5840111"/>
            <a:ext cx="1007918" cy="1005840"/>
          </a:xfrm>
          <a:prstGeom prst="rect">
            <a:avLst/>
          </a:prstGeom>
          <a:solidFill>
            <a:srgbClr val="E2DE4D"/>
          </a:solidFill>
          <a:ln>
            <a:solidFill>
              <a:srgbClr val="E2D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9A1BCAE3-5003-E0D6-7A95-30136CBD4D7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78" y="3109131"/>
            <a:ext cx="1623407" cy="1623407"/>
          </a:xfrm>
          <a:prstGeom prst="rect">
            <a:avLst/>
          </a:prstGeom>
        </p:spPr>
      </p:pic>
      <p:sp>
        <p:nvSpPr>
          <p:cNvPr id="34" name="Smiley Face 33">
            <a:extLst>
              <a:ext uri="{FF2B5EF4-FFF2-40B4-BE49-F238E27FC236}">
                <a16:creationId xmlns:a16="http://schemas.microsoft.com/office/drawing/2014/main" id="{E5CF3EEA-216B-A43E-8AF5-EB2822CA86D4}"/>
              </a:ext>
            </a:extLst>
          </p:cNvPr>
          <p:cNvSpPr/>
          <p:nvPr/>
        </p:nvSpPr>
        <p:spPr>
          <a:xfrm>
            <a:off x="552450" y="1812900"/>
            <a:ext cx="1007918" cy="1007918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D3F18E-ADC7-E1EA-161F-8B0A7A6C1E2A}"/>
              </a:ext>
            </a:extLst>
          </p:cNvPr>
          <p:cNvSpPr/>
          <p:nvPr/>
        </p:nvSpPr>
        <p:spPr>
          <a:xfrm>
            <a:off x="5381521" y="2714276"/>
            <a:ext cx="2660452" cy="39485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ction Button: Go Forward or Next 3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EF5573C-435C-0330-50C0-25AB737C86E9}"/>
              </a:ext>
            </a:extLst>
          </p:cNvPr>
          <p:cNvSpPr/>
          <p:nvPr/>
        </p:nvSpPr>
        <p:spPr>
          <a:xfrm>
            <a:off x="9130317" y="4939075"/>
            <a:ext cx="748493" cy="748493"/>
          </a:xfrm>
          <a:prstGeom prst="actionButtonForwardNex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ction Button: Go Back or Previous 3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A072A7C-13E6-5157-8AC3-373093B10A1A}"/>
              </a:ext>
            </a:extLst>
          </p:cNvPr>
          <p:cNvSpPr/>
          <p:nvPr/>
        </p:nvSpPr>
        <p:spPr>
          <a:xfrm>
            <a:off x="8376321" y="4937760"/>
            <a:ext cx="749808" cy="749808"/>
          </a:xfrm>
          <a:prstGeom prst="actionButtonBackPreviou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45945E55-9D65-A072-1BE8-63B5FEF01C38}"/>
              </a:ext>
            </a:extLst>
          </p:cNvPr>
          <p:cNvSpPr/>
          <p:nvPr/>
        </p:nvSpPr>
        <p:spPr>
          <a:xfrm rot="2700000">
            <a:off x="11401144" y="222406"/>
            <a:ext cx="534574" cy="541387"/>
          </a:xfrm>
          <a:prstGeom prst="plus">
            <a:avLst>
              <a:gd name="adj" fmla="val 3844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D91DDD3-1C40-BC49-EBC5-B616CCF52194}"/>
              </a:ext>
            </a:extLst>
          </p:cNvPr>
          <p:cNvSpPr/>
          <p:nvPr/>
        </p:nvSpPr>
        <p:spPr>
          <a:xfrm>
            <a:off x="10673278" y="2205448"/>
            <a:ext cx="1248697" cy="78509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dirty="0"/>
              <a:t>Debug Menu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957188A-7DC7-65A4-C808-8B3ECE3FDBE1}"/>
              </a:ext>
            </a:extLst>
          </p:cNvPr>
          <p:cNvSpPr/>
          <p:nvPr/>
        </p:nvSpPr>
        <p:spPr>
          <a:xfrm>
            <a:off x="11135591" y="3004146"/>
            <a:ext cx="786384" cy="78638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/>
              <a:t>Play</a:t>
            </a:r>
          </a:p>
        </p:txBody>
      </p:sp>
      <p:sp>
        <p:nvSpPr>
          <p:cNvPr id="41" name="Rectangle: Rounded Corners 40">
            <a:hlinkClick r:id="" action="ppaction://hlinkshowjump?jump=nextslide">
              <a:snd r:embed="rId5" name="blipSelect.wav"/>
            </a:hlinkClick>
            <a:hlinkHover r:id="" action="ppaction://noaction">
              <a:snd r:embed="rId6" name="click.wav"/>
            </a:hlinkHover>
            <a:extLst>
              <a:ext uri="{FF2B5EF4-FFF2-40B4-BE49-F238E27FC236}">
                <a16:creationId xmlns:a16="http://schemas.microsoft.com/office/drawing/2014/main" id="{629118D1-D77E-C67B-F158-47DB8C20E546}"/>
              </a:ext>
            </a:extLst>
          </p:cNvPr>
          <p:cNvSpPr/>
          <p:nvPr/>
        </p:nvSpPr>
        <p:spPr>
          <a:xfrm>
            <a:off x="10663672" y="1420352"/>
            <a:ext cx="1248697" cy="785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Tutorial</a:t>
            </a:r>
          </a:p>
        </p:txBody>
      </p:sp>
      <p:sp>
        <p:nvSpPr>
          <p:cNvPr id="42" name="Rectangle: Rounded Corners 41">
            <a:hlinkClick r:id="rId2" action="ppaction://hlinksldjump">
              <a:snd r:embed="rId5" name="blipSelect.wav"/>
            </a:hlinkClick>
            <a:hlinkHover r:id="" action="ppaction://noaction">
              <a:snd r:embed="rId6" name="click.wav"/>
            </a:hlinkHover>
            <a:extLst>
              <a:ext uri="{FF2B5EF4-FFF2-40B4-BE49-F238E27FC236}">
                <a16:creationId xmlns:a16="http://schemas.microsoft.com/office/drawing/2014/main" id="{4AC77201-1BB1-1B58-3AEF-591F482D4C07}"/>
              </a:ext>
            </a:extLst>
          </p:cNvPr>
          <p:cNvSpPr/>
          <p:nvPr/>
        </p:nvSpPr>
        <p:spPr>
          <a:xfrm>
            <a:off x="10673279" y="921519"/>
            <a:ext cx="1248696" cy="4988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Skip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A90EF5D-100B-8B52-A66A-BEE4E820D8AB}"/>
              </a:ext>
            </a:extLst>
          </p:cNvPr>
          <p:cNvSpPr/>
          <p:nvPr/>
        </p:nvSpPr>
        <p:spPr>
          <a:xfrm>
            <a:off x="9424581" y="2189924"/>
            <a:ext cx="1248697" cy="785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Debug Menu</a:t>
            </a:r>
          </a:p>
        </p:txBody>
      </p:sp>
      <p:sp>
        <p:nvSpPr>
          <p:cNvPr id="44" name="Rectangle: Rounded Corners 43">
            <a:hlinkClick r:id="" action="ppaction://noaction">
              <a:snd r:embed="rId7" name="synth.wav"/>
            </a:hlinkClick>
            <a:hlinkHover r:id="" action="ppaction://noaction">
              <a:snd r:embed="rId6" name="click.wav"/>
            </a:hlinkHover>
            <a:extLst>
              <a:ext uri="{FF2B5EF4-FFF2-40B4-BE49-F238E27FC236}">
                <a16:creationId xmlns:a16="http://schemas.microsoft.com/office/drawing/2014/main" id="{44502687-02BA-A18E-0E1A-8451261AA339}"/>
              </a:ext>
            </a:extLst>
          </p:cNvPr>
          <p:cNvSpPr/>
          <p:nvPr/>
        </p:nvSpPr>
        <p:spPr>
          <a:xfrm>
            <a:off x="10349207" y="2990544"/>
            <a:ext cx="786384" cy="785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</a:t>
            </a:r>
          </a:p>
        </p:txBody>
      </p:sp>
      <p:sp>
        <p:nvSpPr>
          <p:cNvPr id="45" name="Freeform: Shape 44">
            <a:hlinkClick r:id="rId8" action="ppaction://hlinksldjump"/>
            <a:extLst>
              <a:ext uri="{FF2B5EF4-FFF2-40B4-BE49-F238E27FC236}">
                <a16:creationId xmlns:a16="http://schemas.microsoft.com/office/drawing/2014/main" id="{BCA63708-A45A-2551-6D98-3646579195F6}"/>
              </a:ext>
            </a:extLst>
          </p:cNvPr>
          <p:cNvSpPr/>
          <p:nvPr/>
        </p:nvSpPr>
        <p:spPr>
          <a:xfrm>
            <a:off x="2626185" y="1951099"/>
            <a:ext cx="365760" cy="365760"/>
          </a:xfrm>
          <a:custGeom>
            <a:avLst/>
            <a:gdLst>
              <a:gd name="connsiteX0" fmla="*/ 10391 w 935182"/>
              <a:gd name="connsiteY0" fmla="*/ 290946 h 935182"/>
              <a:gd name="connsiteX1" fmla="*/ 280555 w 935182"/>
              <a:gd name="connsiteY1" fmla="*/ 0 h 935182"/>
              <a:gd name="connsiteX2" fmla="*/ 727364 w 935182"/>
              <a:gd name="connsiteY2" fmla="*/ 20782 h 935182"/>
              <a:gd name="connsiteX3" fmla="*/ 935182 w 935182"/>
              <a:gd name="connsiteY3" fmla="*/ 301336 h 935182"/>
              <a:gd name="connsiteX4" fmla="*/ 904009 w 935182"/>
              <a:gd name="connsiteY4" fmla="*/ 935182 h 935182"/>
              <a:gd name="connsiteX5" fmla="*/ 0 w 935182"/>
              <a:gd name="connsiteY5" fmla="*/ 914400 h 935182"/>
              <a:gd name="connsiteX6" fmla="*/ 10391 w 935182"/>
              <a:gd name="connsiteY6" fmla="*/ 436418 h 935182"/>
              <a:gd name="connsiteX7" fmla="*/ 779318 w 935182"/>
              <a:gd name="connsiteY7" fmla="*/ 457200 h 935182"/>
              <a:gd name="connsiteX8" fmla="*/ 665018 w 935182"/>
              <a:gd name="connsiteY8" fmla="*/ 218209 h 935182"/>
              <a:gd name="connsiteX9" fmla="*/ 301336 w 935182"/>
              <a:gd name="connsiteY9" fmla="*/ 166255 h 935182"/>
              <a:gd name="connsiteX10" fmla="*/ 166255 w 935182"/>
              <a:gd name="connsiteY10" fmla="*/ 374073 h 935182"/>
              <a:gd name="connsiteX11" fmla="*/ 62346 w 935182"/>
              <a:gd name="connsiteY11" fmla="*/ 384464 h 935182"/>
              <a:gd name="connsiteX12" fmla="*/ 10391 w 935182"/>
              <a:gd name="connsiteY12" fmla="*/ 290946 h 93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35182" h="935182">
                <a:moveTo>
                  <a:pt x="10391" y="290946"/>
                </a:moveTo>
                <a:lnTo>
                  <a:pt x="280555" y="0"/>
                </a:lnTo>
                <a:lnTo>
                  <a:pt x="727364" y="20782"/>
                </a:lnTo>
                <a:lnTo>
                  <a:pt x="935182" y="301336"/>
                </a:lnTo>
                <a:lnTo>
                  <a:pt x="904009" y="935182"/>
                </a:lnTo>
                <a:lnTo>
                  <a:pt x="0" y="914400"/>
                </a:lnTo>
                <a:lnTo>
                  <a:pt x="10391" y="436418"/>
                </a:lnTo>
                <a:lnTo>
                  <a:pt x="779318" y="457200"/>
                </a:lnTo>
                <a:lnTo>
                  <a:pt x="665018" y="218209"/>
                </a:lnTo>
                <a:lnTo>
                  <a:pt x="301336" y="166255"/>
                </a:lnTo>
                <a:lnTo>
                  <a:pt x="166255" y="374073"/>
                </a:lnTo>
                <a:lnTo>
                  <a:pt x="62346" y="384464"/>
                </a:lnTo>
                <a:lnTo>
                  <a:pt x="10391" y="290946"/>
                </a:ln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2C9C9C-FA29-EA03-7D13-CC057A69FB75}"/>
              </a:ext>
            </a:extLst>
          </p:cNvPr>
          <p:cNvSpPr txBox="1"/>
          <p:nvPr/>
        </p:nvSpPr>
        <p:spPr>
          <a:xfrm>
            <a:off x="3056669" y="1891290"/>
            <a:ext cx="5806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things aren’t in the debug mode due to the screen size not fitting anymore items.</a:t>
            </a:r>
          </a:p>
        </p:txBody>
      </p:sp>
    </p:spTree>
    <p:extLst>
      <p:ext uri="{BB962C8B-B14F-4D97-AF65-F5344CB8AC3E}">
        <p14:creationId xmlns:p14="http://schemas.microsoft.com/office/powerpoint/2010/main" val="30303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A0C9-9396-1779-59A4-1B7DBB02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(Remixing) </a:t>
            </a:r>
            <a:r>
              <a:rPr lang="en-US" dirty="0">
                <a:hlinkClick r:id="" action="ppaction://hlinkshowjump?jump=previousslide"/>
              </a:rPr>
              <a:t>Guidelines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65404-4A42-77C9-D154-AF9B5FFEB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Mods can be verified if it uses PowerPoint Tools.</a:t>
            </a:r>
          </a:p>
          <a:p>
            <a:endParaRPr lang="en-US" dirty="0"/>
          </a:p>
          <a:p>
            <a:r>
              <a:rPr lang="en-US" dirty="0"/>
              <a:t>Any reserving texts should be deleted to be verified.</a:t>
            </a:r>
          </a:p>
          <a:p>
            <a:endParaRPr lang="en-US" dirty="0"/>
          </a:p>
          <a:p>
            <a:r>
              <a:rPr lang="en-US" dirty="0"/>
              <a:t>Mods must be user-friendly</a:t>
            </a:r>
          </a:p>
        </p:txBody>
      </p:sp>
    </p:spTree>
    <p:extLst>
      <p:ext uri="{BB962C8B-B14F-4D97-AF65-F5344CB8AC3E}">
        <p14:creationId xmlns:p14="http://schemas.microsoft.com/office/powerpoint/2010/main" val="2089267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28B20D-C88A-6A70-639B-44CCBF204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36550"/>
            <a:ext cx="10515600" cy="1325563"/>
          </a:xfrm>
        </p:spPr>
        <p:txBody>
          <a:bodyPr/>
          <a:lstStyle/>
          <a:p>
            <a:r>
              <a:rPr lang="en-US" dirty="0"/>
              <a:t>Death Screen</a:t>
            </a:r>
          </a:p>
        </p:txBody>
      </p:sp>
      <p:pic>
        <p:nvPicPr>
          <p:cNvPr id="1026" name="Picture 2" descr="Sad Icons - Download Free Vector Icons | Noun Project">
            <a:extLst>
              <a:ext uri="{FF2B5EF4-FFF2-40B4-BE49-F238E27FC236}">
                <a16:creationId xmlns:a16="http://schemas.microsoft.com/office/drawing/2014/main" id="{641F089B-DA7E-D4C0-9685-6D1EFBB7A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72" y="523081"/>
            <a:ext cx="952500" cy="952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50BDEF-F75E-E13D-520F-E0B9A623229A}"/>
              </a:ext>
            </a:extLst>
          </p:cNvPr>
          <p:cNvSpPr txBox="1"/>
          <p:nvPr/>
        </p:nvSpPr>
        <p:spPr>
          <a:xfrm>
            <a:off x="602672" y="2005446"/>
            <a:ext cx="9128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have lost the game. However, you can revive yourself. Be careful though</a:t>
            </a:r>
          </a:p>
          <a:p>
            <a:r>
              <a:rPr lang="en-US" dirty="0"/>
              <a:t>because you may only use this once.</a:t>
            </a:r>
          </a:p>
        </p:txBody>
      </p:sp>
      <p:sp>
        <p:nvSpPr>
          <p:cNvPr id="3" name="Cross 2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96C45CC-5CAC-7CEC-F8AC-07832C904A79}"/>
              </a:ext>
            </a:extLst>
          </p:cNvPr>
          <p:cNvSpPr/>
          <p:nvPr/>
        </p:nvSpPr>
        <p:spPr>
          <a:xfrm>
            <a:off x="1555172" y="3605645"/>
            <a:ext cx="1965614" cy="1965614"/>
          </a:xfrm>
          <a:prstGeom prst="plus">
            <a:avLst>
              <a:gd name="adj" fmla="val 40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hlinkClick r:id="rId3" action="ppaction://hlinksldjump"/>
            <a:extLst>
              <a:ext uri="{FF2B5EF4-FFF2-40B4-BE49-F238E27FC236}">
                <a16:creationId xmlns:a16="http://schemas.microsoft.com/office/drawing/2014/main" id="{D3B3BA11-5B11-01FD-B8F5-5A5D84DCD455}"/>
              </a:ext>
            </a:extLst>
          </p:cNvPr>
          <p:cNvSpPr/>
          <p:nvPr/>
        </p:nvSpPr>
        <p:spPr>
          <a:xfrm rot="2700000">
            <a:off x="8748454" y="3605645"/>
            <a:ext cx="1965614" cy="1965614"/>
          </a:xfrm>
          <a:prstGeom prst="plus">
            <a:avLst>
              <a:gd name="adj" fmla="val 4033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90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C1F49-7343-C92E-82DB-91BB7B729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" y="1142027"/>
            <a:ext cx="9144000" cy="2387600"/>
          </a:xfrm>
        </p:spPr>
        <p:txBody>
          <a:bodyPr/>
          <a:lstStyle/>
          <a:p>
            <a:pPr algn="l"/>
            <a:r>
              <a:rPr lang="en-US" dirty="0"/>
              <a:t>virtual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E1C27-E82E-1E73-2BDB-E5D095780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23" y="3621702"/>
            <a:ext cx="9144000" cy="1655762"/>
          </a:xfrm>
        </p:spPr>
        <p:txBody>
          <a:bodyPr/>
          <a:lstStyle/>
          <a:p>
            <a:pPr algn="l"/>
            <a:r>
              <a:rPr lang="en-US" dirty="0" err="1"/>
              <a:t>cubic.game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2ECFE4-001A-99D9-F18C-497069A99AF8}"/>
              </a:ext>
            </a:extLst>
          </p:cNvPr>
          <p:cNvSpPr/>
          <p:nvPr/>
        </p:nvSpPr>
        <p:spPr>
          <a:xfrm>
            <a:off x="9006349" y="1534575"/>
            <a:ext cx="786384" cy="785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6B3226-B660-AB9F-2FDB-46C93E850848}"/>
              </a:ext>
            </a:extLst>
          </p:cNvPr>
          <p:cNvSpPr/>
          <p:nvPr/>
        </p:nvSpPr>
        <p:spPr>
          <a:xfrm>
            <a:off x="5309616" y="2790569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A18D93-838C-9E83-E8B2-F4BF29F84C4A}"/>
              </a:ext>
            </a:extLst>
          </p:cNvPr>
          <p:cNvSpPr/>
          <p:nvPr/>
        </p:nvSpPr>
        <p:spPr>
          <a:xfrm>
            <a:off x="8116530" y="3036452"/>
            <a:ext cx="786384" cy="785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4DCA27-0BA4-1E68-5DB6-056E65B6B471}"/>
              </a:ext>
            </a:extLst>
          </p:cNvPr>
          <p:cNvSpPr/>
          <p:nvPr/>
        </p:nvSpPr>
        <p:spPr>
          <a:xfrm>
            <a:off x="7239098" y="1943279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1D60E67-C829-5C20-BD6B-0869F68DC72A}"/>
              </a:ext>
            </a:extLst>
          </p:cNvPr>
          <p:cNvSpPr/>
          <p:nvPr/>
        </p:nvSpPr>
        <p:spPr>
          <a:xfrm>
            <a:off x="6614553" y="3621702"/>
            <a:ext cx="786384" cy="785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407BA1-0D73-C664-707E-381CBB7D301F}"/>
              </a:ext>
            </a:extLst>
          </p:cNvPr>
          <p:cNvSpPr/>
          <p:nvPr/>
        </p:nvSpPr>
        <p:spPr>
          <a:xfrm>
            <a:off x="9765694" y="2712219"/>
            <a:ext cx="786384" cy="785096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E0BBABC-30EE-CBE5-2173-84CF12048B8E}"/>
              </a:ext>
            </a:extLst>
          </p:cNvPr>
          <p:cNvSpPr/>
          <p:nvPr/>
        </p:nvSpPr>
        <p:spPr>
          <a:xfrm>
            <a:off x="8950748" y="4145782"/>
            <a:ext cx="786384" cy="78509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030DC82-104C-D4D0-6FF2-A677FA9BEB4A}"/>
              </a:ext>
            </a:extLst>
          </p:cNvPr>
          <p:cNvSpPr/>
          <p:nvPr/>
        </p:nvSpPr>
        <p:spPr>
          <a:xfrm>
            <a:off x="98322" y="5863149"/>
            <a:ext cx="1248697" cy="78509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dirty="0"/>
              <a:t>Debug Menu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2702E2-B096-DF2E-5051-7ED456E78E02}"/>
              </a:ext>
            </a:extLst>
          </p:cNvPr>
          <p:cNvSpPr/>
          <p:nvPr/>
        </p:nvSpPr>
        <p:spPr>
          <a:xfrm>
            <a:off x="9103148" y="4298182"/>
            <a:ext cx="786384" cy="78509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D3C3E6C-1AE1-9FB7-54C0-303107D83E26}"/>
              </a:ext>
            </a:extLst>
          </p:cNvPr>
          <p:cNvSpPr/>
          <p:nvPr/>
        </p:nvSpPr>
        <p:spPr>
          <a:xfrm>
            <a:off x="1460090" y="5863149"/>
            <a:ext cx="786384" cy="785096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/>
              <a:t>Play</a:t>
            </a:r>
          </a:p>
        </p:txBody>
      </p:sp>
      <p:sp>
        <p:nvSpPr>
          <p:cNvPr id="16" name="Rectangle: Rounded Corners 15">
            <a:hlinkClick r:id="" action="ppaction://hlinkshowjump?jump=nextslide">
              <a:snd r:embed="rId4" name="blipSelect.wav"/>
            </a:hlinkClick>
            <a:hlinkHover r:id="" action="ppaction://noaction">
              <a:snd r:embed="rId5" name="click.wav"/>
            </a:hlinkHover>
            <a:extLst>
              <a:ext uri="{FF2B5EF4-FFF2-40B4-BE49-F238E27FC236}">
                <a16:creationId xmlns:a16="http://schemas.microsoft.com/office/drawing/2014/main" id="{F7D84255-CA40-CB76-C25E-C79A8E19786F}"/>
              </a:ext>
            </a:extLst>
          </p:cNvPr>
          <p:cNvSpPr/>
          <p:nvPr/>
        </p:nvSpPr>
        <p:spPr>
          <a:xfrm>
            <a:off x="98321" y="4968413"/>
            <a:ext cx="1248697" cy="785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Tutorial</a:t>
            </a:r>
          </a:p>
        </p:txBody>
      </p:sp>
      <p:sp>
        <p:nvSpPr>
          <p:cNvPr id="7" name="Cross 6">
            <a:hlinkClick r:id="" action="ppaction://hlinkshowjump?jump=endshow"/>
            <a:extLst>
              <a:ext uri="{FF2B5EF4-FFF2-40B4-BE49-F238E27FC236}">
                <a16:creationId xmlns:a16="http://schemas.microsoft.com/office/drawing/2014/main" id="{02BAFB29-E4A9-A96D-E536-96414EC78661}"/>
              </a:ext>
            </a:extLst>
          </p:cNvPr>
          <p:cNvSpPr/>
          <p:nvPr/>
        </p:nvSpPr>
        <p:spPr>
          <a:xfrm rot="2700000">
            <a:off x="11401144" y="222406"/>
            <a:ext cx="534574" cy="541387"/>
          </a:xfrm>
          <a:prstGeom prst="plus">
            <a:avLst>
              <a:gd name="adj" fmla="val 3844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hlinkClick r:id="rId6" action="ppaction://hlinksldjump">
              <a:snd r:embed="rId4" name="blipSelect.wav"/>
            </a:hlinkClick>
            <a:hlinkHover r:id="" action="ppaction://noaction">
              <a:snd r:embed="rId5" name="click.wav"/>
            </a:hlinkHover>
            <a:extLst>
              <a:ext uri="{FF2B5EF4-FFF2-40B4-BE49-F238E27FC236}">
                <a16:creationId xmlns:a16="http://schemas.microsoft.com/office/drawing/2014/main" id="{0B45E584-EAFC-B52D-77C9-3CD0C2AB1E40}"/>
              </a:ext>
            </a:extLst>
          </p:cNvPr>
          <p:cNvSpPr/>
          <p:nvPr/>
        </p:nvSpPr>
        <p:spPr>
          <a:xfrm>
            <a:off x="98322" y="4371719"/>
            <a:ext cx="1248696" cy="4988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Skip</a:t>
            </a:r>
          </a:p>
        </p:txBody>
      </p:sp>
      <p:pic>
        <p:nvPicPr>
          <p:cNvPr id="21" name="menus">
            <a:hlinkClick r:id="" action="ppaction://media"/>
            <a:extLst>
              <a:ext uri="{FF2B5EF4-FFF2-40B4-BE49-F238E27FC236}">
                <a16:creationId xmlns:a16="http://schemas.microsoft.com/office/drawing/2014/main" id="{478E82F4-D90E-4221-17E9-B77309784E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3000" out="3000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871189" y="3184525"/>
            <a:ext cx="487363" cy="487363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9C38E67-223E-53A5-AF07-4EA10A8DA0DF}"/>
              </a:ext>
            </a:extLst>
          </p:cNvPr>
          <p:cNvSpPr/>
          <p:nvPr/>
        </p:nvSpPr>
        <p:spPr>
          <a:xfrm>
            <a:off x="4916424" y="4057035"/>
            <a:ext cx="786384" cy="78509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hlinkClick r:id="rId8" action="ppaction://hlinksldjump"/>
            <a:extLst>
              <a:ext uri="{FF2B5EF4-FFF2-40B4-BE49-F238E27FC236}">
                <a16:creationId xmlns:a16="http://schemas.microsoft.com/office/drawing/2014/main" id="{DCE7D27B-03BD-8A2D-78A9-0B93FA709EB5}"/>
              </a:ext>
            </a:extLst>
          </p:cNvPr>
          <p:cNvSpPr/>
          <p:nvPr/>
        </p:nvSpPr>
        <p:spPr>
          <a:xfrm>
            <a:off x="143159" y="209755"/>
            <a:ext cx="365760" cy="365760"/>
          </a:xfrm>
          <a:custGeom>
            <a:avLst/>
            <a:gdLst>
              <a:gd name="connsiteX0" fmla="*/ 10391 w 935182"/>
              <a:gd name="connsiteY0" fmla="*/ 290946 h 935182"/>
              <a:gd name="connsiteX1" fmla="*/ 280555 w 935182"/>
              <a:gd name="connsiteY1" fmla="*/ 0 h 935182"/>
              <a:gd name="connsiteX2" fmla="*/ 727364 w 935182"/>
              <a:gd name="connsiteY2" fmla="*/ 20782 h 935182"/>
              <a:gd name="connsiteX3" fmla="*/ 935182 w 935182"/>
              <a:gd name="connsiteY3" fmla="*/ 301336 h 935182"/>
              <a:gd name="connsiteX4" fmla="*/ 904009 w 935182"/>
              <a:gd name="connsiteY4" fmla="*/ 935182 h 935182"/>
              <a:gd name="connsiteX5" fmla="*/ 0 w 935182"/>
              <a:gd name="connsiteY5" fmla="*/ 914400 h 935182"/>
              <a:gd name="connsiteX6" fmla="*/ 10391 w 935182"/>
              <a:gd name="connsiteY6" fmla="*/ 436418 h 935182"/>
              <a:gd name="connsiteX7" fmla="*/ 779318 w 935182"/>
              <a:gd name="connsiteY7" fmla="*/ 457200 h 935182"/>
              <a:gd name="connsiteX8" fmla="*/ 665018 w 935182"/>
              <a:gd name="connsiteY8" fmla="*/ 218209 h 935182"/>
              <a:gd name="connsiteX9" fmla="*/ 301336 w 935182"/>
              <a:gd name="connsiteY9" fmla="*/ 166255 h 935182"/>
              <a:gd name="connsiteX10" fmla="*/ 166255 w 935182"/>
              <a:gd name="connsiteY10" fmla="*/ 374073 h 935182"/>
              <a:gd name="connsiteX11" fmla="*/ 62346 w 935182"/>
              <a:gd name="connsiteY11" fmla="*/ 384464 h 935182"/>
              <a:gd name="connsiteX12" fmla="*/ 10391 w 935182"/>
              <a:gd name="connsiteY12" fmla="*/ 290946 h 93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35182" h="935182">
                <a:moveTo>
                  <a:pt x="10391" y="290946"/>
                </a:moveTo>
                <a:lnTo>
                  <a:pt x="280555" y="0"/>
                </a:lnTo>
                <a:lnTo>
                  <a:pt x="727364" y="20782"/>
                </a:lnTo>
                <a:lnTo>
                  <a:pt x="935182" y="301336"/>
                </a:lnTo>
                <a:lnTo>
                  <a:pt x="904009" y="935182"/>
                </a:lnTo>
                <a:lnTo>
                  <a:pt x="0" y="914400"/>
                </a:lnTo>
                <a:lnTo>
                  <a:pt x="10391" y="436418"/>
                </a:lnTo>
                <a:lnTo>
                  <a:pt x="779318" y="457200"/>
                </a:lnTo>
                <a:lnTo>
                  <a:pt x="665018" y="218209"/>
                </a:lnTo>
                <a:lnTo>
                  <a:pt x="301336" y="166255"/>
                </a:lnTo>
                <a:lnTo>
                  <a:pt x="166255" y="374073"/>
                </a:lnTo>
                <a:lnTo>
                  <a:pt x="62346" y="384464"/>
                </a:lnTo>
                <a:lnTo>
                  <a:pt x="10391" y="290946"/>
                </a:ln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honeycomb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3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44D0-99CA-A806-B73D-90DB4B16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" action="ppaction://hlinkshowjump?jump=nextslide"/>
              </a:rPr>
              <a:t>App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C721E9-18E3-9088-0EAC-6E56DE9C9086}"/>
              </a:ext>
            </a:extLst>
          </p:cNvPr>
          <p:cNvSpPr/>
          <p:nvPr/>
        </p:nvSpPr>
        <p:spPr>
          <a:xfrm>
            <a:off x="5702808" y="3036452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12685-85CB-A108-2A4E-686AB51F7465}"/>
              </a:ext>
            </a:extLst>
          </p:cNvPr>
          <p:cNvSpPr txBox="1"/>
          <p:nvPr/>
        </p:nvSpPr>
        <p:spPr>
          <a:xfrm>
            <a:off x="8141110" y="6308209"/>
            <a:ext cx="388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The app can bring you to the next level.</a:t>
            </a:r>
          </a:p>
        </p:txBody>
      </p:sp>
    </p:spTree>
    <p:extLst>
      <p:ext uri="{BB962C8B-B14F-4D97-AF65-F5344CB8AC3E}">
        <p14:creationId xmlns:p14="http://schemas.microsoft.com/office/powerpoint/2010/main" val="4068407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44D0-99CA-A806-B73D-90DB4B16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" action="ppaction://hlinkshowjump?jump=nextslide"/>
              </a:rPr>
              <a:t>Virus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12685-85CB-A108-2A4E-686AB51F7465}"/>
              </a:ext>
            </a:extLst>
          </p:cNvPr>
          <p:cNvSpPr txBox="1"/>
          <p:nvPr/>
        </p:nvSpPr>
        <p:spPr>
          <a:xfrm>
            <a:off x="7980938" y="6308209"/>
            <a:ext cx="404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The virus takes you to the previous level.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BABF9A-3C7A-9F47-8EB7-D6127EAE4EAF}"/>
              </a:ext>
            </a:extLst>
          </p:cNvPr>
          <p:cNvSpPr/>
          <p:nvPr/>
        </p:nvSpPr>
        <p:spPr>
          <a:xfrm>
            <a:off x="5702808" y="3036452"/>
            <a:ext cx="786384" cy="785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24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44D0-99CA-A806-B73D-90DB4B16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" action="ppaction://hlinkshowjump?jump=nextslide"/>
              </a:rPr>
              <a:t>Protector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12685-85CB-A108-2A4E-686AB51F7465}"/>
              </a:ext>
            </a:extLst>
          </p:cNvPr>
          <p:cNvSpPr txBox="1"/>
          <p:nvPr/>
        </p:nvSpPr>
        <p:spPr>
          <a:xfrm>
            <a:off x="8714921" y="6308209"/>
            <a:ext cx="331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The protector can wipe out walls.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8B1CD0-B890-7EB4-D9E7-E196EA95870C}"/>
              </a:ext>
            </a:extLst>
          </p:cNvPr>
          <p:cNvSpPr/>
          <p:nvPr/>
        </p:nvSpPr>
        <p:spPr>
          <a:xfrm>
            <a:off x="5702808" y="3036452"/>
            <a:ext cx="786384" cy="785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72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44D0-99CA-A806-B73D-90DB4B16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" action="ppaction://hlinkshowjump?jump=nextslide"/>
              </a:rPr>
              <a:t>Scammer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12685-85CB-A108-2A4E-686AB51F7465}"/>
              </a:ext>
            </a:extLst>
          </p:cNvPr>
          <p:cNvSpPr txBox="1"/>
          <p:nvPr/>
        </p:nvSpPr>
        <p:spPr>
          <a:xfrm>
            <a:off x="2192593" y="6141060"/>
            <a:ext cx="983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 scammer is disguised as an app, but it’s a virus and it brings you to the level before the previous level.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0D1E65-5AFE-1CBD-DE89-D4595FB81421}"/>
              </a:ext>
            </a:extLst>
          </p:cNvPr>
          <p:cNvSpPr/>
          <p:nvPr/>
        </p:nvSpPr>
        <p:spPr>
          <a:xfrm>
            <a:off x="5702808" y="3036452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32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44D0-99CA-A806-B73D-90DB4B16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" action="ppaction://hlinkshowjump?jump=nextslide"/>
              </a:rPr>
              <a:t>Wall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12685-85CB-A108-2A4E-686AB51F7465}"/>
              </a:ext>
            </a:extLst>
          </p:cNvPr>
          <p:cNvSpPr txBox="1"/>
          <p:nvPr/>
        </p:nvSpPr>
        <p:spPr>
          <a:xfrm>
            <a:off x="5058536" y="6308209"/>
            <a:ext cx="696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The wall blocks you from getting to the app and brings you 2 levels back.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090955D-C3E6-0792-2E60-68F08D1B2E03}"/>
              </a:ext>
            </a:extLst>
          </p:cNvPr>
          <p:cNvSpPr/>
          <p:nvPr/>
        </p:nvSpPr>
        <p:spPr>
          <a:xfrm>
            <a:off x="5702808" y="3036452"/>
            <a:ext cx="786384" cy="785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78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27652</TotalTime>
  <Words>397</Words>
  <Application>Microsoft Office PowerPoint</Application>
  <PresentationFormat>Widescreen</PresentationFormat>
  <Paragraphs>74</Paragraphs>
  <Slides>30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Consolas</vt:lpstr>
      <vt:lpstr>Verdana</vt:lpstr>
      <vt:lpstr>Office Theme</vt:lpstr>
      <vt:lpstr>PowerPoint Presentation</vt:lpstr>
      <vt:lpstr>PowerPoint Presentation</vt:lpstr>
      <vt:lpstr>Mod (Remixing) Guidelines</vt:lpstr>
      <vt:lpstr>virtual</vt:lpstr>
      <vt:lpstr>The App</vt:lpstr>
      <vt:lpstr>The Virus</vt:lpstr>
      <vt:lpstr>The Protector</vt:lpstr>
      <vt:lpstr>The Scammer</vt:lpstr>
      <vt:lpstr>The Wall</vt:lpstr>
      <vt:lpstr>The Security</vt:lpstr>
      <vt:lpstr>The Void</vt:lpstr>
      <vt:lpstr>Gaux</vt:lpstr>
      <vt:lpstr>virtual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 WON</vt:lpstr>
      <vt:lpstr>PowerPoint Presentation</vt:lpstr>
      <vt:lpstr>PowerPoint Presentation</vt:lpstr>
      <vt:lpstr>Death Screen</vt:lpstr>
      <vt:lpstr>PowerPoint Presentation</vt:lpstr>
      <vt:lpstr>PowerPoint Presentation</vt:lpstr>
      <vt:lpstr>Secret Ending</vt:lpstr>
      <vt:lpstr>PowerPoint Presentation</vt:lpstr>
      <vt:lpstr>PowerPoint Presentation</vt:lpstr>
      <vt:lpstr>Death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</dc:title>
  <dc:creator>Kai Walcott</dc:creator>
  <cp:lastModifiedBy>Kai Walcott</cp:lastModifiedBy>
  <cp:revision>2</cp:revision>
  <dcterms:created xsi:type="dcterms:W3CDTF">2023-01-04T16:25:05Z</dcterms:created>
  <dcterms:modified xsi:type="dcterms:W3CDTF">2023-01-24T23:35:24Z</dcterms:modified>
</cp:coreProperties>
</file>