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C5D94-1BC6-427D-23BB-69078563B3EB}" v="57" dt="2024-03-17T15:44:33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mhw1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O46002156</a:t>
            </a:r>
          </a:p>
          <a:p>
            <a:r>
              <a:rPr lang="en-US" dirty="0"/>
              <a:t>Giuseppe </a:t>
            </a:r>
            <a:r>
              <a:rPr lang="en-US" dirty="0" err="1"/>
              <a:t>patane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A934-F48A-6883-67F8-046B70EC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00" y="155575"/>
            <a:ext cx="4508500" cy="455613"/>
          </a:xfrm>
        </p:spPr>
        <p:txBody>
          <a:bodyPr>
            <a:noAutofit/>
          </a:bodyPr>
          <a:lstStyle/>
          <a:p>
            <a:r>
              <a:rPr lang="en-US" sz="3200" dirty="0"/>
              <a:t>https</a:t>
            </a:r>
            <a:r>
              <a:rPr lang="en-US" sz="3200" dirty="0">
                <a:ea typeface="+mj-lt"/>
                <a:cs typeface="+mj-lt"/>
              </a:rPr>
              <a:t>://www.finalround.it/</a:t>
            </a:r>
            <a:endParaRPr lang="en-US" sz="3200" dirty="0"/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528DD63-C77D-25AC-7D0F-1274827EE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11015"/>
            <a:ext cx="8356600" cy="454697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F0E72B6-ABBE-787F-1F29-B4FED0D4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" y="5364867"/>
            <a:ext cx="7194550" cy="14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7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mhw1</vt:lpstr>
      <vt:lpstr>https://www.finalround.it/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62</cp:revision>
  <dcterms:created xsi:type="dcterms:W3CDTF">2024-03-15T10:56:45Z</dcterms:created>
  <dcterms:modified xsi:type="dcterms:W3CDTF">2024-03-17T15:44:45Z</dcterms:modified>
</cp:coreProperties>
</file>