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360F0-BF4E-47AF-93A0-8F3898A69A7C}" type="datetimeFigureOut">
              <a:rPr lang="tr-TR" smtClean="0"/>
              <a:t>31.05.2015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7EDD-B344-47AA-9C08-84DBA851EA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8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EEBC-C27C-4809-8141-47B135D7292F}" type="datetime1">
              <a:rPr lang="tr-TR" smtClean="0"/>
              <a:t>31.05.2015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07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76D-6780-42A5-A90B-1E3C5F7E6F2F}" type="datetime1">
              <a:rPr lang="tr-TR" smtClean="0"/>
              <a:t>31.05.2015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73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EA5-AE72-4B0C-A2BF-E51F1005C91C}" type="datetime1">
              <a:rPr lang="tr-TR" smtClean="0"/>
              <a:t>31.05.2015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4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6E66-5699-46F2-B58B-674987CC6178}" type="datetime1">
              <a:rPr lang="tr-TR" smtClean="0"/>
              <a:t>31.05.2015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3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F97D-A740-4CF6-9CBF-5A40AACD0BD8}" type="datetime1">
              <a:rPr lang="tr-TR" smtClean="0"/>
              <a:t>31.05.2015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702C-321C-40B3-A181-31B852A1C441}" type="datetime1">
              <a:rPr lang="tr-TR" smtClean="0"/>
              <a:t>31.05.2015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16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28B-48CE-4DF3-9356-D5C6D7500E63}" type="datetime1">
              <a:rPr lang="tr-TR" smtClean="0"/>
              <a:t>31.05.2015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4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28CA-CC4A-4AEA-B5A3-A98C9BFDA141}" type="datetime1">
              <a:rPr lang="tr-TR" smtClean="0"/>
              <a:t>31.05.2015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98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7E08-3F64-4E16-95D7-4B3E5C9CDA55}" type="datetime1">
              <a:rPr lang="tr-TR" smtClean="0"/>
              <a:t>31.05.2015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4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2A61-B66E-485B-B23D-12D88ABB5223}" type="datetime1">
              <a:rPr lang="tr-TR" smtClean="0"/>
              <a:t>31.05.2015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9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7699-5890-41DA-813D-272991F7B345}" type="datetime1">
              <a:rPr lang="tr-TR" smtClean="0"/>
              <a:t>31.05.2015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58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E25F-2B40-4C00-9B07-F4F003ACCF64}" type="datetime1">
              <a:rPr lang="tr-TR" smtClean="0"/>
              <a:t>31.05.2015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A45A-B09F-4F05-A157-768ECF1F4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21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77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Node.JS?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Server-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networking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tr-TR" dirty="0" err="1" smtClean="0"/>
              <a:t>Javascript</a:t>
            </a:r>
            <a:endParaRPr lang="tr-TR" dirty="0" smtClean="0"/>
          </a:p>
          <a:p>
            <a:r>
              <a:rPr lang="tr-TR" dirty="0" err="1" smtClean="0"/>
              <a:t>Ryan</a:t>
            </a:r>
            <a:r>
              <a:rPr lang="tr-TR" dirty="0" smtClean="0"/>
              <a:t> </a:t>
            </a:r>
            <a:r>
              <a:rPr lang="tr-TR" dirty="0" err="1" smtClean="0"/>
              <a:t>Dahl</a:t>
            </a:r>
            <a:r>
              <a:rPr lang="tr-TR" dirty="0" smtClean="0"/>
              <a:t>, 2009</a:t>
            </a:r>
          </a:p>
          <a:p>
            <a:r>
              <a:rPr lang="tr-TR" dirty="0" err="1" smtClean="0"/>
              <a:t>Joyent</a:t>
            </a:r>
            <a:endParaRPr lang="tr-TR" dirty="0" smtClean="0"/>
          </a:p>
          <a:p>
            <a:r>
              <a:rPr lang="tr-TR" dirty="0" err="1" smtClean="0"/>
              <a:t>Google’s</a:t>
            </a:r>
            <a:r>
              <a:rPr lang="tr-TR" dirty="0" smtClean="0"/>
              <a:t> V8 </a:t>
            </a:r>
            <a:r>
              <a:rPr lang="tr-TR" dirty="0" err="1" smtClean="0"/>
              <a:t>Javascript</a:t>
            </a:r>
            <a:r>
              <a:rPr lang="tr-TR" dirty="0" smtClean="0"/>
              <a:t> Engine</a:t>
            </a:r>
          </a:p>
          <a:p>
            <a:r>
              <a:rPr lang="tr-TR" dirty="0" err="1" smtClean="0"/>
              <a:t>Non</a:t>
            </a:r>
            <a:r>
              <a:rPr lang="tr-TR" dirty="0" smtClean="0"/>
              <a:t> </a:t>
            </a:r>
            <a:r>
              <a:rPr lang="tr-TR" dirty="0" err="1" smtClean="0"/>
              <a:t>Blocking</a:t>
            </a:r>
            <a:r>
              <a:rPr lang="tr-TR" dirty="0" smtClean="0"/>
              <a:t> </a:t>
            </a:r>
            <a:r>
              <a:rPr lang="tr-TR" dirty="0" err="1" smtClean="0"/>
              <a:t>Evented</a:t>
            </a:r>
            <a:r>
              <a:rPr lang="tr-TR" dirty="0" smtClean="0"/>
              <a:t> I/O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0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Evented</a:t>
            </a:r>
            <a:r>
              <a:rPr lang="tr-TR" dirty="0" smtClean="0"/>
              <a:t> IO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2034381"/>
            <a:ext cx="4248150" cy="3657600"/>
          </a:xfrm>
        </p:spPr>
      </p:pic>
    </p:spTree>
    <p:extLst>
      <p:ext uri="{BB962C8B-B14F-4D97-AF65-F5344CB8AC3E}">
        <p14:creationId xmlns:p14="http://schemas.microsoft.com/office/powerpoint/2010/main" val="30008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I/O </a:t>
            </a:r>
            <a:r>
              <a:rPr lang="tr-TR" dirty="0" err="1" smtClean="0"/>
              <a:t>Cost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L1 </a:t>
            </a:r>
            <a:r>
              <a:rPr lang="tr-TR" dirty="0" err="1" smtClean="0"/>
              <a:t>Cache</a:t>
            </a:r>
            <a:r>
              <a:rPr lang="tr-TR" dirty="0" smtClean="0"/>
              <a:t> : 3 </a:t>
            </a:r>
            <a:r>
              <a:rPr lang="tr-TR" dirty="0" err="1" smtClean="0"/>
              <a:t>cycles</a:t>
            </a:r>
            <a:endParaRPr lang="tr-TR" dirty="0" smtClean="0"/>
          </a:p>
          <a:p>
            <a:r>
              <a:rPr lang="tr-TR" dirty="0" smtClean="0"/>
              <a:t>L2 </a:t>
            </a:r>
            <a:r>
              <a:rPr lang="tr-TR" dirty="0" err="1" smtClean="0"/>
              <a:t>Cache</a:t>
            </a:r>
            <a:r>
              <a:rPr lang="tr-TR" dirty="0" smtClean="0"/>
              <a:t> : 14 </a:t>
            </a:r>
            <a:r>
              <a:rPr lang="tr-TR" dirty="0" err="1" smtClean="0"/>
              <a:t>cycles</a:t>
            </a:r>
            <a:endParaRPr lang="tr-TR" dirty="0" smtClean="0"/>
          </a:p>
          <a:p>
            <a:r>
              <a:rPr lang="tr-TR" dirty="0" smtClean="0"/>
              <a:t>RAM : 250 </a:t>
            </a:r>
            <a:r>
              <a:rPr lang="tr-TR" dirty="0" err="1" smtClean="0"/>
              <a:t>cycles</a:t>
            </a:r>
            <a:endParaRPr lang="tr-TR" dirty="0" smtClean="0"/>
          </a:p>
          <a:p>
            <a:r>
              <a:rPr lang="tr-TR" dirty="0" smtClean="0"/>
              <a:t>Disk : 41.000.000 </a:t>
            </a:r>
            <a:r>
              <a:rPr lang="tr-TR" dirty="0" err="1" smtClean="0"/>
              <a:t>cycles</a:t>
            </a:r>
            <a:r>
              <a:rPr lang="tr-TR" dirty="0" smtClean="0"/>
              <a:t> !!</a:t>
            </a:r>
          </a:p>
          <a:p>
            <a:r>
              <a:rPr lang="tr-TR" dirty="0" smtClean="0"/>
              <a:t>Network : 240.000.000 </a:t>
            </a:r>
            <a:r>
              <a:rPr lang="tr-TR" dirty="0" err="1" smtClean="0"/>
              <a:t>cycles</a:t>
            </a:r>
            <a:r>
              <a:rPr lang="tr-TR" dirty="0" smtClean="0"/>
              <a:t> !!!!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techbase - </a:t>
            </a:r>
            <a:r>
              <a:rPr lang="en-US" dirty="0" err="1" smtClean="0"/>
              <a:t>realtime</a:t>
            </a:r>
            <a:r>
              <a:rPr lang="en-US" dirty="0" smtClean="0"/>
              <a:t> big data solutions  www.techbase.com.tr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3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already</a:t>
            </a:r>
            <a:r>
              <a:rPr lang="tr-TR" dirty="0" smtClean="0"/>
              <a:t> </a:t>
            </a:r>
            <a:r>
              <a:rPr lang="tr-TR" dirty="0" err="1" smtClean="0"/>
              <a:t>know</a:t>
            </a:r>
            <a:r>
              <a:rPr lang="tr-TR" dirty="0" smtClean="0"/>
              <a:t> </a:t>
            </a:r>
            <a:r>
              <a:rPr lang="tr-TR" dirty="0" err="1" smtClean="0"/>
              <a:t>Javascript</a:t>
            </a:r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fast</a:t>
            </a:r>
            <a:endParaRPr lang="tr-TR" dirty="0" smtClean="0"/>
          </a:p>
          <a:p>
            <a:r>
              <a:rPr lang="tr-TR" dirty="0" err="1" smtClean="0"/>
              <a:t>Rapid</a:t>
            </a:r>
            <a:r>
              <a:rPr lang="tr-TR" dirty="0" smtClean="0"/>
              <a:t> </a:t>
            </a:r>
            <a:r>
              <a:rPr lang="tr-TR" smtClean="0"/>
              <a:t>development</a:t>
            </a:r>
            <a:endParaRPr lang="tr-TR" dirty="0" smtClean="0"/>
          </a:p>
          <a:p>
            <a:r>
              <a:rPr lang="tr-TR" dirty="0" err="1" smtClean="0"/>
              <a:t>Strong</a:t>
            </a:r>
            <a:r>
              <a:rPr lang="tr-TR" dirty="0" smtClean="0"/>
              <a:t> </a:t>
            </a:r>
            <a:r>
              <a:rPr lang="tr-TR" dirty="0" err="1" smtClean="0"/>
              <a:t>community</a:t>
            </a:r>
            <a:endParaRPr lang="tr-TR" dirty="0" smtClean="0"/>
          </a:p>
          <a:p>
            <a:r>
              <a:rPr lang="tr-TR" dirty="0" smtClean="0"/>
              <a:t>NPM</a:t>
            </a:r>
          </a:p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frontend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backend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3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Node.JS?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Network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tr-TR" dirty="0" smtClean="0"/>
              <a:t>Web </a:t>
            </a:r>
            <a:r>
              <a:rPr lang="tr-TR" dirty="0" err="1" smtClean="0"/>
              <a:t>applications</a:t>
            </a:r>
            <a:endParaRPr lang="tr-TR" dirty="0"/>
          </a:p>
          <a:p>
            <a:r>
              <a:rPr lang="tr-TR" dirty="0" smtClean="0"/>
              <a:t>Services</a:t>
            </a:r>
          </a:p>
          <a:p>
            <a:r>
              <a:rPr lang="tr-TR" dirty="0" err="1" smtClean="0"/>
              <a:t>Scalable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tr-TR" dirty="0" err="1" smtClean="0"/>
              <a:t>Middleware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1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not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CPU </a:t>
            </a:r>
            <a:r>
              <a:rPr lang="tr-TR" dirty="0" err="1" smtClean="0"/>
              <a:t>intensive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2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techbase - realtime big data solutions  www.techbase.com.tr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2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148</Words>
  <Application>Microsoft Office PowerPoint</Application>
  <PresentationFormat>Ekran Gösterisi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Office Theme</vt:lpstr>
      <vt:lpstr>PowerPoint Sunusu</vt:lpstr>
      <vt:lpstr>What is Node.JS?</vt:lpstr>
      <vt:lpstr>Evented IO</vt:lpstr>
      <vt:lpstr>I/O Cost</vt:lpstr>
      <vt:lpstr>Why Node?</vt:lpstr>
      <vt:lpstr>Where should we use Node.JS?</vt:lpstr>
      <vt:lpstr>Where should we not use Node?</vt:lpstr>
      <vt:lpstr>PowerPoint Sunusu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Dell</dc:creator>
  <cp:lastModifiedBy>Dell</cp:lastModifiedBy>
  <cp:revision>60</cp:revision>
  <dcterms:created xsi:type="dcterms:W3CDTF">2015-05-31T07:44:46Z</dcterms:created>
  <dcterms:modified xsi:type="dcterms:W3CDTF">2015-05-31T16:30:29Z</dcterms:modified>
</cp:coreProperties>
</file>