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40" y="304800"/>
            <a:ext cx="58626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1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69C1-DCBA-4028-939E-F8979C2E3E0A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2831-43FB-4BE8-BCE2-CECBA5B622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08" y="6155572"/>
            <a:ext cx="2679192" cy="7024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2700"/>
            <a:ext cx="533399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ready for Banner XE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 with Groovy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4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Unm</a:t>
            </a:r>
            <a:r>
              <a:rPr lang="en-US" dirty="0" smtClean="0"/>
              <a:t> Student Team</a:t>
            </a:r>
          </a:p>
          <a:p>
            <a:r>
              <a:rPr lang="en-US" dirty="0" smtClean="0"/>
              <a:t>Getting started with Grails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Groovy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Hibernate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Spring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7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Banner ID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Pidm</a:t>
            </a:r>
            <a:endParaRPr lang="en-US" dirty="0" smtClean="0"/>
          </a:p>
          <a:p>
            <a:r>
              <a:rPr lang="en-US" dirty="0" smtClean="0"/>
              <a:t>Why we need this</a:t>
            </a:r>
          </a:p>
          <a:p>
            <a:r>
              <a:rPr lang="en-US" dirty="0" smtClean="0"/>
              <a:t>Why a simple example is great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</a:p>
          <a:p>
            <a:r>
              <a:rPr lang="en-US" dirty="0" smtClean="0"/>
              <a:t>Models are Domain Models</a:t>
            </a:r>
          </a:p>
          <a:p>
            <a:r>
              <a:rPr lang="en-US" dirty="0" smtClean="0"/>
              <a:t>Views are Views</a:t>
            </a:r>
          </a:p>
          <a:p>
            <a:r>
              <a:rPr lang="en-US" dirty="0" smtClean="0"/>
              <a:t>Controllers are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Plugins</a:t>
            </a:r>
          </a:p>
          <a:p>
            <a:r>
              <a:rPr lang="en-US" dirty="0" smtClean="0"/>
              <a:t>Spring 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 already has </a:t>
            </a:r>
            <a:r>
              <a:rPr lang="en-US" dirty="0" err="1" smtClean="0"/>
              <a:t>WebLogic</a:t>
            </a:r>
            <a:r>
              <a:rPr lang="en-US" dirty="0" smtClean="0"/>
              <a:t> in production</a:t>
            </a:r>
          </a:p>
          <a:p>
            <a:r>
              <a:rPr lang="en-US" dirty="0" smtClean="0"/>
              <a:t>Many challenges moving from a developer environment to a production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build it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FERPA</a:t>
            </a:r>
          </a:p>
          <a:p>
            <a:r>
              <a:rPr lang="en-US" dirty="0" smtClean="0"/>
              <a:t>Security at all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1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tracking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te_x0020_Owner xmlns="3e8f561a-6839-402c-8c9e-fb08061cda6f">
      <UserInfo>
        <DisplayName/>
        <AccountId xsi:nil="true"/>
        <AccountType/>
      </UserInfo>
    </Site_x0020_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3F63811EDF54098BF6D50731B4A84" ma:contentTypeVersion="1" ma:contentTypeDescription="Create a new document." ma:contentTypeScope="" ma:versionID="058f643e437de9c9f072ff1756d77298">
  <xsd:schema xmlns:xsd="http://www.w3.org/2001/XMLSchema" xmlns:xs="http://www.w3.org/2001/XMLSchema" xmlns:p="http://schemas.microsoft.com/office/2006/metadata/properties" xmlns:ns2="3e8f561a-6839-402c-8c9e-fb08061cda6f" targetNamespace="http://schemas.microsoft.com/office/2006/metadata/properties" ma:root="true" ma:fieldsID="ef5694396c65ded36ff8b379d5bf3eac" ns2:_="">
    <xsd:import namespace="3e8f561a-6839-402c-8c9e-fb08061cda6f"/>
    <xsd:element name="properties">
      <xsd:complexType>
        <xsd:sequence>
          <xsd:element name="documentManagement">
            <xsd:complexType>
              <xsd:all>
                <xsd:element ref="ns2:Site_x0020_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f561a-6839-402c-8c9e-fb08061cda6f" elementFormDefault="qualified">
    <xsd:import namespace="http://schemas.microsoft.com/office/2006/documentManagement/types"/>
    <xsd:import namespace="http://schemas.microsoft.com/office/infopath/2007/PartnerControls"/>
    <xsd:element name="Site_x0020_Owner" ma:index="8" nillable="true" ma:displayName="Site Owner" ma:list="UserInfo" ma:SharePointGroup="0" ma:internalName="Site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A3583F-3C7F-40C2-9DD7-8C9611E83D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835B5E-16B0-42AE-983F-002410C5261C}">
  <ds:schemaRefs>
    <ds:schemaRef ds:uri="http://schemas.openxmlformats.org/package/2006/metadata/core-properties"/>
    <ds:schemaRef ds:uri="http://schemas.microsoft.com/office/infopath/2007/PartnerControls"/>
    <ds:schemaRef ds:uri="3e8f561a-6839-402c-8c9e-fb08061cda6f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89A0B57-E227-470D-AF2B-6D3DCFB4B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f561a-6839-402c-8c9e-fb08061cd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Getting ready for Banner XE</vt:lpstr>
      <vt:lpstr>Welcome</vt:lpstr>
      <vt:lpstr>The Demo</vt:lpstr>
      <vt:lpstr>Source Code Tour</vt:lpstr>
      <vt:lpstr>Source Code Tour</vt:lpstr>
      <vt:lpstr>Deployment Challenges</vt:lpstr>
      <vt:lpstr>Did we build it right?</vt:lpstr>
      <vt:lpstr>New Tools</vt:lpstr>
      <vt:lpstr>PowerPoint Presentation</vt:lpstr>
      <vt:lpstr>PowerPoint Presentation</vt:lpstr>
      <vt:lpstr>PowerPoint Presentation</vt:lpstr>
    </vt:vector>
  </TitlesOfParts>
  <Company>UNM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Scholes Hall Managed Workstation Migration</dc:title>
  <dc:creator>mharriso</dc:creator>
  <cp:lastModifiedBy>Jason Foutz</cp:lastModifiedBy>
  <cp:revision>16</cp:revision>
  <dcterms:created xsi:type="dcterms:W3CDTF">2013-10-07T21:46:37Z</dcterms:created>
  <dcterms:modified xsi:type="dcterms:W3CDTF">2013-11-13T17:03:50Z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0x0101006893F63811EDF54098BF6D50731B4A84</vt:lpwstr>
  </property>
</Properties>
</file>