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0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5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99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44F544-4EA8-4E40-AEAF-BA7210ED4A1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9B0-1B2D-4D7C-A7DE-7870817D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5B39-D343-4F8C-8BDE-52A8FF0E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2122"/>
            <a:ext cx="8825658" cy="2531165"/>
          </a:xfrm>
        </p:spPr>
        <p:txBody>
          <a:bodyPr/>
          <a:lstStyle/>
          <a:p>
            <a:r>
              <a:rPr lang="en-IN" sz="4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</a:rPr>
              <a:t>POLITICAL JUGGERNAUT: LOK SABHA ELECTION 2019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highlight>
                <a:srgbClr val="00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5B20C-72BA-4C79-B8D9-CF598912F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157" y="4134678"/>
            <a:ext cx="5830955" cy="2163417"/>
          </a:xfrm>
        </p:spPr>
        <p:txBody>
          <a:bodyPr>
            <a:normAutofit fontScale="3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IN" b="1" cap="none" dirty="0">
                <a:ln/>
                <a:solidFill>
                  <a:schemeClr val="accent3"/>
                </a:solidFill>
              </a:rPr>
              <a:t>				</a:t>
            </a:r>
            <a:r>
              <a:rPr lang="en-IN" sz="6200" b="1" cap="none" dirty="0">
                <a:ln/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</a:t>
            </a:r>
            <a:endParaRPr lang="en-IN" sz="3400" b="1" cap="none" dirty="0">
              <a:ln/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IN" sz="6200" b="1" cap="none" dirty="0">
                <a:ln/>
                <a:solidFill>
                  <a:schemeClr val="accent6">
                    <a:lumMod val="20000"/>
                    <a:lumOff val="80000"/>
                  </a:schemeClr>
                </a:solidFill>
              </a:rPr>
              <a:t>						A.SUJITHA (LEADER)</a:t>
            </a:r>
          </a:p>
          <a:p>
            <a:pPr algn="l"/>
            <a:r>
              <a:rPr lang="en-US" sz="6200" b="1" cap="none" dirty="0">
                <a:ln/>
                <a:solidFill>
                  <a:schemeClr val="accent6">
                    <a:lumMod val="20000"/>
                    <a:lumOff val="80000"/>
                  </a:schemeClr>
                </a:solidFill>
              </a:rPr>
              <a:t>						E.SANGEETHA</a:t>
            </a:r>
          </a:p>
          <a:p>
            <a:pPr algn="l"/>
            <a:r>
              <a:rPr lang="en-US" sz="6200" b="1" cap="none" dirty="0">
                <a:ln/>
                <a:solidFill>
                  <a:schemeClr val="accent6">
                    <a:lumMod val="20000"/>
                    <a:lumOff val="80000"/>
                  </a:schemeClr>
                </a:solidFill>
              </a:rPr>
              <a:t>						C.KEERTHANA</a:t>
            </a:r>
          </a:p>
          <a:p>
            <a:pPr algn="l"/>
            <a:r>
              <a:rPr lang="en-US" sz="6200" b="1" cap="none" dirty="0">
                <a:ln/>
                <a:solidFill>
                  <a:schemeClr val="accent6">
                    <a:lumMod val="20000"/>
                    <a:lumOff val="80000"/>
                  </a:schemeClr>
                </a:solidFill>
              </a:rPr>
              <a:t>						S.MAHALAKSHMI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0ECA5-C857-4BCD-982E-3B265AB0C335}"/>
              </a:ext>
            </a:extLst>
          </p:cNvPr>
          <p:cNvSpPr/>
          <p:nvPr/>
        </p:nvSpPr>
        <p:spPr>
          <a:xfrm>
            <a:off x="10416209" y="161676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7481F97-81B8-421B-BAD3-A00AB28571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6481"/>
      </p:ext>
    </p:extLst>
  </p:cSld>
  <p:clrMapOvr>
    <a:masterClrMapping/>
  </p:clrMapOvr>
  <p:transition spd="slow" advTm="2169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7FF7-B709-4B8D-9711-434682FC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426619" cy="1400530"/>
          </a:xfrm>
        </p:spPr>
        <p:txBody>
          <a:bodyPr/>
          <a:lstStyle/>
          <a:p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</a:rPr>
              <a:t>POLITICAL JUGGERNAUT: LOK SABHA ELECTION 2019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6C343-011B-4C7F-8573-FDE85B43A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522552"/>
            <a:ext cx="11317356" cy="4666214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D0EA494-BECA-43B1-B97C-91100A974C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770">
        <p:split orient="vert"/>
      </p:transition>
    </mc:Choice>
    <mc:Fallback>
      <p:transition spd="slow" advTm="1977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09A-F262-4239-B5FC-8FEA97BF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545889" cy="1400530"/>
          </a:xfrm>
        </p:spPr>
        <p:txBody>
          <a:bodyPr/>
          <a:lstStyle/>
          <a:p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</a:rPr>
              <a:t>POLITICAL JUGGERNAUT: LOK SABHA ELECTION 2019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F844-14BB-452D-AC1D-CA23FEEF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3" y="1853248"/>
            <a:ext cx="11751433" cy="4865604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13F7669-04D2-49AB-810A-2DDCBB9254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8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23601">
        <p14:glitter pattern="hexagon"/>
      </p:transition>
    </mc:Choice>
    <mc:Fallback>
      <p:transition spd="slow" advTm="236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35E3-D659-45CE-9D34-AD8182EF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90853" cy="1400530"/>
          </a:xfrm>
        </p:spPr>
        <p:txBody>
          <a:bodyPr/>
          <a:lstStyle/>
          <a:p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</a:rPr>
              <a:t>POLITICAL JUGGERNAUT: LOK SABHA ELECTION 2019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47EA8-66AB-4155-8403-A06022B8A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2052637"/>
            <a:ext cx="11290853" cy="4599953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D94827-2E95-4A9A-BE63-BC5EA3C1BB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5149">
        <p14:shred/>
      </p:transition>
    </mc:Choice>
    <mc:Fallback>
      <p:transition spd="slow" advTm="15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CCD7-28D1-4E1C-813D-0ECDD171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1373610" cy="1400530"/>
          </a:xfrm>
        </p:spPr>
        <p:txBody>
          <a:bodyPr/>
          <a:lstStyle/>
          <a:p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</a:rPr>
              <a:t>POLITICAL JUGGERNAUT: LOK SABHA ELECTION 2019</a:t>
            </a:r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9F95E7-4FF7-4389-B786-5F7F60E2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1853160"/>
            <a:ext cx="11148323" cy="4552122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A2D5766-61E4-40FC-8DA4-0DC157DA9A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58"/>
    </mc:Choice>
    <mc:Fallback>
      <p:transition spd="slow" advTm="15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2836-964E-41A5-8AAB-DB579DDB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94098" cy="1400530"/>
          </a:xfrm>
        </p:spPr>
        <p:txBody>
          <a:bodyPr/>
          <a:lstStyle/>
          <a:p>
            <a:pPr algn="ctr"/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FF00"/>
                </a:highlight>
              </a:rPr>
              <a:t>POLITICAL JUGGERNAUT: LOK SABHA ELECTION 2019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8011F-11E4-4768-8049-F1842A79D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1643271"/>
            <a:ext cx="10681252" cy="5022572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FA52B67-CD82-49A2-A4F4-FD4B386386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6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38"/>
    </mc:Choice>
    <mc:Fallback>
      <p:transition spd="slow" advTm="15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E48C-42AE-4F24-95D2-20F8FBF6C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>
            <a:normAutofit fontScale="90000"/>
          </a:bodyPr>
          <a:lstStyle/>
          <a:p>
            <a:r>
              <a:rPr lang="en-IN" sz="19900" dirty="0">
                <a:highlight>
                  <a:srgbClr val="FFFF00"/>
                </a:highlight>
              </a:rPr>
              <a:t>THE END</a:t>
            </a:r>
            <a:endParaRPr lang="en-US" sz="199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C5FC1-1EF4-4558-BE79-3FEA30903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7AE28D9-5FDE-4CFE-B0BE-BC18425445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8407">
        <p:dissolve/>
      </p:transition>
    </mc:Choice>
    <mc:Fallback>
      <p:transition spd="slow" advTm="8407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89</Words>
  <Application>Microsoft Office PowerPoint</Application>
  <PresentationFormat>Widescreen</PresentationFormat>
  <Paragraphs>12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POLITICAL JUGGERNAUT: LOK SABHA ELECTION 2019</vt:lpstr>
      <vt:lpstr>POLITICAL JUGGERNAUT: LOK SABHA ELECTION 2019</vt:lpstr>
      <vt:lpstr>POLITICAL JUGGERNAUT: LOK SABHA ELECTION 2019</vt:lpstr>
      <vt:lpstr>POLITICAL JUGGERNAUT: LOK SABHA ELECTION 2019</vt:lpstr>
      <vt:lpstr>POLITICAL JUGGERNAUT: LOK SABHA ELECTION 2019</vt:lpstr>
      <vt:lpstr>POLITICAL JUGGERNAUT: LOK SABHA ELECTION 2019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JUGGERNAUT: LOK SABHA ELECTION 2019</dc:title>
  <dc:creator>ELCOT</dc:creator>
  <cp:lastModifiedBy>ELCOT</cp:lastModifiedBy>
  <cp:revision>12</cp:revision>
  <dcterms:created xsi:type="dcterms:W3CDTF">2023-10-13T07:38:01Z</dcterms:created>
  <dcterms:modified xsi:type="dcterms:W3CDTF">2023-10-16T07:53:31Z</dcterms:modified>
</cp:coreProperties>
</file>