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M_dashboard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BA3B54-D72C-4128-9BCB-81262259E7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NM 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C728DB-8CE6-4C35-8542-DDD46AD2034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4:50:09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B0C27A5-89C9-4B90-AA4F-F0F21B7CA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176212"/>
            <a:ext cx="56673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C106D3B-B276-4457-848A-42D3CA1EF0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57187"/>
            <a:ext cx="58674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248D56B-4579-4F31-851C-421959BDD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2809875"/>
            <a:ext cx="88296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5AD9141A-15BE-4D0E-B515-658ECB3F9C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357187"/>
            <a:ext cx="102584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430DAD3-A21C-4A2E-837F-75424F14A6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524125"/>
            <a:ext cx="19240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2023-10-30T04:50:09Z</dcterms:created>
  <dcterms:modified xsi:type="dcterms:W3CDTF">2023-10-30T04:50:09Z</dcterms:modified>
</cp:coreProperties>
</file>