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1_1698641613744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46CE9D-56E6-4718-8345-6B83AA0076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25980B-79C3-407A-AF05-8775D97289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10/30/2023 4:55:32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1A58E18-7AC4-4D33-9C29-53D0EA5F4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20" y="0"/>
            <a:ext cx="6518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D2706FAE-B0F9-413F-94EA-B1826D74B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2023-10-30T04:55:32Z</dcterms:created>
  <dcterms:modified xsi:type="dcterms:W3CDTF">2023-10-30T04:55:32Z</dcterms:modified>
</cp:coreProperties>
</file>