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2_16986418872430/Story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05DEAC-575D-4A52-AA1A-79FE562EA1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FB84E5-27EA-4B6C-9D66-B440374E06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4:59:55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8788FA89-EDA3-47F2-A768-F79F55B5AB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6" y="0"/>
            <a:ext cx="4186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3" name="slide3">
            <a:extLst>
              <a:ext uri="{FF2B5EF4-FFF2-40B4-BE49-F238E27FC236}">
                <a16:creationId xmlns:a16="http://schemas.microsoft.com/office/drawing/2014/main" id="{6AE3280C-90D3-4C1B-BA67-51B0BA59C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2023-10-30T04:59:55Z</dcterms:created>
  <dcterms:modified xsi:type="dcterms:W3CDTF">2023-10-30T04:59:55Z</dcterms:modified>
</cp:coreProperties>
</file>