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3_16986420633930/Story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77F666-D441-4DE6-9B1A-7BF1A3C973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259B81-9DB9-45DF-903A-734C5DCA6A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5:06:17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97E158AB-1A4E-4303-8EB5-7A6FD9CF8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2809875"/>
            <a:ext cx="80295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3" name="slide3">
            <a:extLst>
              <a:ext uri="{FF2B5EF4-FFF2-40B4-BE49-F238E27FC236}">
                <a16:creationId xmlns:a16="http://schemas.microsoft.com/office/drawing/2014/main" id="{68191EBD-8D8E-4D48-8BC6-75C1D2E28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2023-10-30T05:06:17Z</dcterms:created>
  <dcterms:modified xsi:type="dcterms:W3CDTF">2023-10-30T05:06:17Z</dcterms:modified>
</cp:coreProperties>
</file>