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tory4_16986422094070/Story4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D59E1D1-A6A1-4703-8C53-4A23F37CCAB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story 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67B6F37-3F73-4C97-9CF8-E9BC403598F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10/30/2023 5:06:08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2" name="slide2">
            <a:extLst>
              <a:ext uri="{FF2B5EF4-FFF2-40B4-BE49-F238E27FC236}">
                <a16:creationId xmlns:a16="http://schemas.microsoft.com/office/drawing/2014/main" id="{F424C44F-646D-4FE5-A5E8-2BC58C56F0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374" y="0"/>
            <a:ext cx="67492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41" id="3" name="slide3">
            <a:extLst>
              <a:ext uri="{FF2B5EF4-FFF2-40B4-BE49-F238E27FC236}">
                <a16:creationId xmlns:a16="http://schemas.microsoft.com/office/drawing/2014/main" id="{C382605A-7388-4EDF-A0C5-6B1891F909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2023-10-30T05:06:08Z</dcterms:created>
  <dcterms:modified xsi:type="dcterms:W3CDTF">2023-10-30T05:06:08Z</dcterms:modified>
</cp:coreProperties>
</file>