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5_16986423616960/Story5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6BE3F14-3FAD-40FF-AC06-DBD8E86270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4A7B21-77DB-4AF7-9107-52D92C828A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10/30/2023 5:06:58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7798F8E5-EA0C-4E47-9BFE-4E3273D1D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2524125"/>
            <a:ext cx="19240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51" id="3" name="slide3">
            <a:extLst>
              <a:ext uri="{FF2B5EF4-FFF2-40B4-BE49-F238E27FC236}">
                <a16:creationId xmlns:a16="http://schemas.microsoft.com/office/drawing/2014/main" id="{C4EDD72D-0115-42CE-8DB2-7DC6F1FBF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2023-10-30T05:06:59Z</dcterms:created>
  <dcterms:modified xsi:type="dcterms:W3CDTF">2023-10-30T05:06:59Z</dcterms:modified>
</cp:coreProperties>
</file>