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366" y="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44E-2"/>
          <c:y val="8.5420365932519782E-2"/>
          <c:w val="0.81797236883851054"/>
          <c:h val="0.808373388109095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4880120"/>
        <c:axId val="310598408"/>
      </c:barChart>
      <c:catAx>
        <c:axId val="284880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10598408"/>
        <c:crosses val="autoZero"/>
        <c:auto val="1"/>
        <c:lblAlgn val="ctr"/>
        <c:lblOffset val="100"/>
        <c:noMultiLvlLbl val="0"/>
      </c:catAx>
      <c:valAx>
        <c:axId val="310598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4880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104870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9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08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smtClean="0"/>
              <a:t>SWATHI SRI . S</a:t>
            </a:r>
            <a:endParaRPr lang="en-US" sz="2400" dirty="0"/>
          </a:p>
          <a:p>
            <a:r>
              <a:rPr lang="en-US" sz="2400"/>
              <a:t>REGISTER </a:t>
            </a:r>
            <a:r>
              <a:rPr lang="en-US" sz="2400" smtClean="0"/>
              <a:t>NO:312201518</a:t>
            </a:r>
            <a:endParaRPr lang="en-US" sz="2400" dirty="0"/>
          </a:p>
          <a:p>
            <a:r>
              <a:rPr lang="en-US" sz="2400" dirty="0" smtClean="0"/>
              <a:t>DEPARTMENT:BCOM </a:t>
            </a:r>
            <a:r>
              <a:rPr lang="en-US" sz="2400" dirty="0" smtClean="0"/>
              <a:t>(G)</a:t>
            </a:r>
            <a:endParaRPr lang="en-US" sz="2400" dirty="0"/>
          </a:p>
          <a:p>
            <a:r>
              <a:rPr lang="en-US" sz="2400" dirty="0" smtClean="0"/>
              <a:t>COLLEGE: S.S GOVT ARTS COLLEGE TIRUTTANI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458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5</cp:revision>
  <dcterms:created xsi:type="dcterms:W3CDTF">2024-03-29T04:07:22Z</dcterms:created>
  <dcterms:modified xsi:type="dcterms:W3CDTF">2024-11-15T15:09:30Z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2023990f435c48ee89af7fcbe30f0f52</vt:lpwstr>
  </property>
</Properties>
</file>