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5168466"/>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GB" sz="2800" b="1" dirty="0">
                <a:cs typeface="Times New Roman"/>
              </a:rPr>
              <a:t> </a:t>
            </a:r>
            <a:r>
              <a:rPr lang="en-GB" sz="2800" b="1" dirty="0" err="1">
                <a:cs typeface="Times New Roman"/>
              </a:rPr>
              <a:t>Malarselvi.M</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lang="en-GB" sz="2800" b="1" spc="-10" dirty="0">
                <a:cs typeface="Times New Roman"/>
              </a:rPr>
              <a:t>312202614</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a:t>
            </a:r>
            <a:r>
              <a:rPr lang="en-GB" sz="2800" spc="-10" dirty="0">
                <a:latin typeface="+mn-lt"/>
                <a:cs typeface="Times New Roman"/>
              </a:rPr>
              <a:t> ID : malarjyothikathanammurugan@gmail.com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a:t>
            </a:r>
            <a:r>
              <a:rPr lang="en-GB" sz="2800" spc="-10" dirty="0">
                <a:cs typeface="Times New Roman"/>
              </a:rPr>
              <a:t>18807934850</a:t>
            </a:r>
          </a:p>
          <a:p>
            <a:pPr marL="19050" marR="5080" indent="-6350">
              <a:lnSpc>
                <a:spcPct val="150000"/>
              </a:lnSpc>
              <a:spcBef>
                <a:spcPts val="75"/>
              </a:spcBef>
              <a:tabLst>
                <a:tab pos="1390015" algn="l"/>
                <a:tab pos="1758950" algn="l"/>
                <a:tab pos="4082415" algn="l"/>
                <a:tab pos="5460365" algn="l"/>
                <a:tab pos="6142355" algn="l"/>
              </a:tabLst>
            </a:pP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xfrm>
            <a:off x="10800345" y="5854249"/>
            <a:ext cx="683339" cy="365125"/>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malarjyothikathanammurugan@gmail.com</cp:lastModifiedBy>
  <cp:revision>16</cp:revision>
  <dcterms:created xsi:type="dcterms:W3CDTF">2024-08-30T09:35:35Z</dcterms:created>
  <dcterms:modified xsi:type="dcterms:W3CDTF">2024-09-13T09:38:03Z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