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</a:t>
            </a:r>
            <a:r>
              <a:rPr lang="en-IN" sz="2400" dirty="0" err="1"/>
              <a:t>S.keerthana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312207066 / AB2FD67A28AE1A3A5DC44553C3ADE596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keerthanasugumar25@gmail.com</cp:lastModifiedBy>
  <cp:revision>21</cp:revision>
  <dcterms:created xsi:type="dcterms:W3CDTF">2024-03-29T15:07:22Z</dcterms:created>
  <dcterms:modified xsi:type="dcterms:W3CDTF">2024-09-27T10:23:18Z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