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G . SUJITHA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312207101 / 63A354446C8A7E591B9462F4F6C7B529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Madhan M</cp:lastModifiedBy>
  <cp:revision>20</cp:revision>
  <dcterms:created xsi:type="dcterms:W3CDTF">2024-03-29T15:07:22Z</dcterms:created>
  <dcterms:modified xsi:type="dcterms:W3CDTF">2024-09-13T12:00:24Z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