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 </a:t>
            </a:r>
            <a:r>
              <a:rPr lang="en-IN" sz="2400" dirty="0"/>
              <a:t>M. </a:t>
            </a:r>
            <a:r>
              <a:rPr lang="en-IN" sz="2400" dirty="0" err="1"/>
              <a:t>Navinkumar</a:t>
            </a:r>
            <a:endParaRPr lang="en-US" sz="2400" dirty="0"/>
          </a:p>
          <a:p>
            <a:r>
              <a:rPr lang="en-US" sz="2400" dirty="0"/>
              <a:t>REGISTER NO     : </a:t>
            </a:r>
            <a:r>
              <a:rPr lang="en-IN" sz="2400" dirty="0"/>
              <a:t>122201331</a:t>
            </a:r>
            <a:endParaRPr lang="en-US" sz="2400" dirty="0"/>
          </a:p>
          <a:p>
            <a:r>
              <a:rPr lang="en-US" sz="2400" dirty="0"/>
              <a:t>NM I</a:t>
            </a:r>
            <a:r>
              <a:rPr lang="en-IN" sz="2400" dirty="0"/>
              <a:t>D:26DFD5C07164A5689684496367BCABC9</a:t>
            </a:r>
            <a:endParaRPr lang="en-US" sz="2400" dirty="0"/>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916374782078</cp:lastModifiedBy>
  <cp:revision>41</cp:revision>
  <dcterms:created xsi:type="dcterms:W3CDTF">2024-03-29T15:07:22Z</dcterms:created>
  <dcterms:modified xsi:type="dcterms:W3CDTF">2024-09-15T11:53:27Z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