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RANJANI R</a:t>
            </a:r>
          </a:p>
          <a:p>
            <a:r>
              <a:rPr lang="en-US" sz="2400" dirty="0"/>
              <a:t>REGISTER NO: 312207474/unm1305ranjanir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C KANDASWAMI NAIDU COLLEGE FOR 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7CDEF-6664-95DD-1EC2-521ABD85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729701"/>
            <a:ext cx="12192000" cy="3632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7855B-4528-421E-099E-82ED014ADD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t="22481" r="68752" b="41578"/>
          <a:stretch/>
        </p:blipFill>
        <p:spPr>
          <a:xfrm>
            <a:off x="-3048" y="1695450"/>
            <a:ext cx="5498974" cy="35193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A2266-4253-0941-CAF2-6920086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11430000" cy="3405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4375AB-6ACB-32C4-A214-E71B2E8CD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t="22481" r="68752" b="41578"/>
          <a:stretch/>
        </p:blipFill>
        <p:spPr>
          <a:xfrm>
            <a:off x="30480" y="1543438"/>
            <a:ext cx="5498974" cy="3519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15753"/>
              </p:ext>
            </p:extLst>
          </p:nvPr>
        </p:nvGraphicFramePr>
        <p:xfrm>
          <a:off x="20957" y="1474470"/>
          <a:ext cx="208280" cy="35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31607356"/>
                    </a:ext>
                  </a:extLst>
                </a:gridCol>
              </a:tblGrid>
              <a:tr h="336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979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D777C5-17A1-F71B-A9D5-DED11ACB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83852"/>
              </p:ext>
            </p:extLst>
          </p:nvPr>
        </p:nvGraphicFramePr>
        <p:xfrm>
          <a:off x="1087755" y="1680210"/>
          <a:ext cx="5486400" cy="3392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592138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36024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32988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48304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2747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19494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0150853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EMPLOYEE SALARY RECORD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83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0126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ABINAYA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542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ARCHANA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554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KRITHIKA ROSHINI 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99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MAHALAKSHMI 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142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NITHYA SHREE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970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PARVATHA VARDHINI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23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PREETHI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8742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PRIYA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341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PRINITA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820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RAMYA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12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RESHMA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33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SATHYA PRABHA 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908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VINISHA 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806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VIJAYALAKSHMI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821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YASHIKA 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1961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405</Words>
  <Application>Microsoft Office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2024-11-12T09:56:34Z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