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76654" y="2590186"/>
            <a:ext cx="8610600" cy="1938992"/>
          </a:xfrm>
          <a:prstGeom prst="rect">
            <a:avLst/>
          </a:prstGeom>
          <a:solidFill>
            <a:schemeClr val="accent2"/>
          </a:solidFill>
        </p:spPr>
        <p:txBody>
          <a:bodyPr wrap="square" rtlCol="0">
            <a:spAutoFit/>
          </a:bodyPr>
          <a:lstStyle/>
          <a:p>
            <a:r>
              <a:rPr lang="en-US" sz="2400" dirty="0"/>
              <a:t>Student name : </a:t>
            </a:r>
            <a:r>
              <a:rPr lang="en-US" sz="2400" dirty="0" err="1"/>
              <a:t>Aishwarya</a:t>
            </a:r>
            <a:r>
              <a:rPr lang="en-US" sz="2400" dirty="0"/>
              <a:t> G
Register no : 2213211042043
Nan </a:t>
            </a:r>
            <a:r>
              <a:rPr lang="en-US" sz="2400" dirty="0" err="1"/>
              <a:t>mudhalvan</a:t>
            </a:r>
            <a:r>
              <a:rPr lang="en-US" sz="2400" dirty="0"/>
              <a:t> id number: unm13212213211042043
College: presidency college, </a:t>
            </a:r>
            <a:r>
              <a:rPr lang="en-US" sz="2400" dirty="0" err="1"/>
              <a:t>chennai</a:t>
            </a:r>
            <a:r>
              <a:rPr lang="en-US" sz="2400" dirty="0"/>
              <a:t> 
Department: b com corporate </a:t>
            </a:r>
            <a:r>
              <a:rPr lang="en-US" sz="2400" dirty="0" err="1"/>
              <a:t>secretaryship</a:t>
            </a:r>
            <a:r>
              <a:rPr lang="en-US" sz="2400" dirty="0"/>
              <a:t> ( 3</a:t>
            </a:r>
            <a:r>
              <a:rPr lang="en-US" sz="2400" baseline="30000" dirty="0"/>
              <a:t>rd</a:t>
            </a:r>
            <a:r>
              <a:rPr lang="en-US" sz="2400" dirty="0"/>
              <a:t> </a:t>
            </a:r>
            <a:r>
              <a:rPr lang="en-US" sz="2400" dirty="0" err="1"/>
              <a:t>yr</a:t>
            </a:r>
            <a:r>
              <a:rPr lang="en-US" sz="2400"/>
              <a:t>)</a:t>
            </a:r>
            <a:endParaRPr lang="en-US" sz="2400" dirty="0"/>
          </a:p>
        </p:txBody>
      </p:sp>
      <p:sp>
        <p:nvSpPr>
          <p:cNvPr id="8" name="TextBox 7">
            <a:extLst>
              <a:ext uri="{FF2B5EF4-FFF2-40B4-BE49-F238E27FC236}">
                <a16:creationId xmlns:a16="http://schemas.microsoft.com/office/drawing/2014/main" id="{0FBB178A-0700-969C-277E-4422E4E1DEF8}"/>
              </a:ext>
            </a:extLst>
          </p:cNvPr>
          <p:cNvSpPr txBox="1"/>
          <p:nvPr/>
        </p:nvSpPr>
        <p:spPr>
          <a:xfrm>
            <a:off x="4771019" y="2514600"/>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627</Words>
  <Application>Microsoft Office PowerPoint</Application>
  <PresentationFormat>Widescreen</PresentationFormat>
  <Paragraphs>105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aishu aishu</cp:lastModifiedBy>
  <cp:revision>18</cp:revision>
  <dcterms:created xsi:type="dcterms:W3CDTF">2024-03-29T15:07:22Z</dcterms:created>
  <dcterms:modified xsi:type="dcterms:W3CDTF">2024-09-10T12:52:46Z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