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p5228345@gmail.com" initials="" lastIdx="1" clrIdx="0">
    <p:extLst>
      <p:ext uri="{19B8F6BF-5375-455C-9EA6-DF929625EA0E}">
        <p15:presenceInfo xmlns:p15="http://schemas.microsoft.com/office/powerpoint/2012/main" userId="15c0ea6e8345fb9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20" Type="http://schemas.microsoft.com/office/2016/11/relationships/changesInfo" Target="changesInfos/changesInfo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2.jpeg" /></Relationships>
</file>

<file path=ppt/slides/_rels/slide10.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5.jpeg" /><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png" /><Relationship Id="rId1" Type="http://schemas.openxmlformats.org/officeDocument/2006/relationships/slideLayout" Target="../slideLayouts/slideLayout4.xml" /><Relationship Id="rId4" Type="http://schemas.openxmlformats.org/officeDocument/2006/relationships/image" Target="../media/image5.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g" /><Relationship Id="rId1" Type="http://schemas.openxmlformats.org/officeDocument/2006/relationships/slideLayout" Target="../slideLayouts/slideLayout4.xml" /><Relationship Id="rId4" Type="http://schemas.openxmlformats.org/officeDocument/2006/relationships/image" Target="../media/image11.jpeg" /></Relationships>
</file>

<file path=ppt/slides/_rels/slide8.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3.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3290233"/>
            <a:ext cx="8610600" cy="1938992"/>
          </a:xfrm>
          <a:prstGeom prst="rect">
            <a:avLst/>
          </a:prstGeom>
          <a:noFill/>
        </p:spPr>
        <p:txBody>
          <a:bodyPr wrap="square" rtlCol="0">
            <a:spAutoFit/>
          </a:bodyPr>
          <a:lstStyle/>
          <a:p>
            <a:r>
              <a:rPr lang="en-US" sz="2400" b="1"/>
              <a:t>STUDENT NAME:</a:t>
            </a:r>
            <a:r>
              <a:rPr lang="en-GB" sz="2400" b="1"/>
              <a:t> MONASELVARAJ</a:t>
            </a:r>
            <a:endParaRPr lang="en-US" sz="2400" b="1" dirty="0"/>
          </a:p>
          <a:p>
            <a:r>
              <a:rPr lang="en-US" sz="2400" b="1" dirty="0"/>
              <a:t>REGISTER NO</a:t>
            </a:r>
            <a:r>
              <a:rPr lang="en-GB" sz="2400" b="1" dirty="0"/>
              <a:t>:2213211042056</a:t>
            </a:r>
            <a:endParaRPr lang="en-US" sz="2400" b="1" dirty="0"/>
          </a:p>
          <a:p>
            <a:r>
              <a:rPr lang="en-US" sz="2400" b="1" dirty="0"/>
              <a:t>DEPARTMENT:</a:t>
            </a:r>
            <a:r>
              <a:rPr lang="en-GB" sz="2400" b="1" dirty="0"/>
              <a:t>BCOM CS</a:t>
            </a:r>
            <a:endParaRPr lang="en-US" sz="2400" b="1" dirty="0"/>
          </a:p>
          <a:p>
            <a:r>
              <a:rPr lang="en-US" sz="2400" b="1" dirty="0"/>
              <a:t>COLLEGE</a:t>
            </a:r>
            <a:r>
              <a:rPr lang="en-GB" sz="2400" b="1" dirty="0"/>
              <a:t>: PRESIDENCY COLLEGE </a:t>
            </a:r>
            <a:endParaRPr lang="en-US" sz="2400" b="1" dirty="0"/>
          </a:p>
          <a:p>
            <a:r>
              <a:rPr lang="en-US" sz="2400" b="1" dirty="0"/>
              <a:t>           </a:t>
            </a:r>
            <a:endParaRPr lang="en-IN" sz="2400" b="1" dirty="0"/>
          </a:p>
        </p:txBody>
      </p:sp>
      <p:pic>
        <p:nvPicPr>
          <p:cNvPr id="12" name="Picture 11">
            <a:extLst>
              <a:ext uri="{FF2B5EF4-FFF2-40B4-BE49-F238E27FC236}">
                <a16:creationId xmlns:a16="http://schemas.microsoft.com/office/drawing/2014/main" id="{29AA7E98-B2B0-CFDC-302E-682CAEF0AD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7852" y="1628775"/>
            <a:ext cx="4019549" cy="401954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7F91E80D-81D7-867A-7D35-F0827F3C3F48}"/>
              </a:ext>
            </a:extLst>
          </p:cNvPr>
          <p:cNvSpPr txBox="1"/>
          <p:nvPr/>
        </p:nvSpPr>
        <p:spPr>
          <a:xfrm>
            <a:off x="1177290" y="2558076"/>
            <a:ext cx="6107906" cy="1200329"/>
          </a:xfrm>
          <a:prstGeom prst="rect">
            <a:avLst/>
          </a:prstGeom>
          <a:noFill/>
        </p:spPr>
        <p:txBody>
          <a:bodyPr wrap="square">
            <a:spAutoFit/>
          </a:bodyPr>
          <a:lstStyle/>
          <a:p>
            <a:pPr marL="285750" indent="-285750">
              <a:buFont typeface="Arial" panose="020B0604020202020204" pitchFamily="34" charset="0"/>
              <a:buChar char="•"/>
            </a:pPr>
            <a:r>
              <a:rPr lang="en-GB" b="0" i="0">
                <a:effectLst/>
                <a:latin typeface="Google Sans"/>
              </a:rPr>
              <a:t>In the end, presentation modeling is simply a process of prioritizing lists of scenarios, audiences (often in the form of personas or user modes), user needs, and business needs for each thing we design.</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25057D64-A578-BFBA-29BD-F22EAAB55E82}"/>
              </a:ext>
            </a:extLst>
          </p:cNvPr>
          <p:cNvSpPr txBox="1"/>
          <p:nvPr/>
        </p:nvSpPr>
        <p:spPr>
          <a:xfrm>
            <a:off x="1506141" y="2328226"/>
            <a:ext cx="6107906" cy="1477328"/>
          </a:xfrm>
          <a:prstGeom prst="rect">
            <a:avLst/>
          </a:prstGeom>
          <a:noFill/>
        </p:spPr>
        <p:txBody>
          <a:bodyPr wrap="square">
            <a:spAutoFit/>
          </a:bodyPr>
          <a:lstStyle/>
          <a:p>
            <a:pPr marL="285750" indent="-285750">
              <a:buFont typeface="Arial" panose="020B0604020202020204" pitchFamily="34" charset="0"/>
              <a:buChar char="•"/>
            </a:pPr>
            <a:r>
              <a:rPr lang="en-GB" b="0" i="0">
                <a:solidFill>
                  <a:srgbClr val="333333"/>
                </a:solidFill>
                <a:effectLst/>
                <a:latin typeface="Arial" panose="020B0604020202020204" pitchFamily="34" charset="0"/>
              </a:rPr>
              <a:t>There is nothing wrong with performance reviews as a process! Performance reviews should be a part of every organization’s operations! We recommend that you should conduct performance reviews as often as once every quarter! In</a:t>
            </a:r>
            <a:endParaRPr lang="en-US"/>
          </a:p>
        </p:txBody>
      </p:sp>
      <p:pic>
        <p:nvPicPr>
          <p:cNvPr id="10" name="Picture 9">
            <a:extLst>
              <a:ext uri="{FF2B5EF4-FFF2-40B4-BE49-F238E27FC236}">
                <a16:creationId xmlns:a16="http://schemas.microsoft.com/office/drawing/2014/main" id="{37AEB6E0-A437-E358-FA93-D2B156E9EF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0530" y="3964781"/>
            <a:ext cx="3536157" cy="235743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35425C7-B62D-6659-6038-8393D96DAC03}"/>
              </a:ext>
            </a:extLst>
          </p:cNvPr>
          <p:cNvSpPr txBox="1"/>
          <p:nvPr/>
        </p:nvSpPr>
        <p:spPr>
          <a:xfrm>
            <a:off x="1220391" y="2190273"/>
            <a:ext cx="6107906" cy="1477328"/>
          </a:xfrm>
          <a:prstGeom prst="rect">
            <a:avLst/>
          </a:prstGeom>
          <a:noFill/>
        </p:spPr>
        <p:txBody>
          <a:bodyPr wrap="square">
            <a:spAutoFit/>
          </a:bodyPr>
          <a:lstStyle/>
          <a:p>
            <a:pPr marL="285750" indent="-285750">
              <a:buFont typeface="Arial" panose="020B0604020202020204" pitchFamily="34" charset="0"/>
              <a:buChar char="•"/>
            </a:pPr>
            <a:r>
              <a:rPr lang="en-GB" b="0" i="0">
                <a:solidFill>
                  <a:srgbClr val="FFFFFF"/>
                </a:solidFill>
                <a:effectLst/>
                <a:latin typeface="Google Sans"/>
              </a:rPr>
              <a:t>Performancperformance appraisal is an important process that </a:t>
            </a:r>
            <a:r>
              <a:rPr lang="en-GB" b="0" i="0">
                <a:effectLst/>
                <a:latin typeface="Google Sans"/>
              </a:rPr>
              <a:t>provides numerous benefits to both employees and organizations. It helps employees identify areas for improvement, set goals, receive feedback, and receive recognition for their achievements.</a:t>
            </a:r>
            <a:endParaRPr lang="en-US"/>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Box 14">
            <a:extLst>
              <a:ext uri="{FF2B5EF4-FFF2-40B4-BE49-F238E27FC236}">
                <a16:creationId xmlns:a16="http://schemas.microsoft.com/office/drawing/2014/main" id="{5004E33D-91EC-79E5-F64B-B4347B2A7B4E}"/>
              </a:ext>
            </a:extLst>
          </p:cNvPr>
          <p:cNvSpPr txBox="1"/>
          <p:nvPr/>
        </p:nvSpPr>
        <p:spPr>
          <a:xfrm>
            <a:off x="1214438" y="2828835"/>
            <a:ext cx="7935515" cy="923330"/>
          </a:xfrm>
          <a:prstGeom prst="rect">
            <a:avLst/>
          </a:prstGeom>
          <a:noFill/>
        </p:spPr>
        <p:txBody>
          <a:bodyPr wrap="square">
            <a:spAutoFit/>
          </a:bodyPr>
          <a:lstStyle/>
          <a:p>
            <a:pPr marL="342900" indent="-342900">
              <a:buFont typeface="+mj-lt"/>
              <a:buAutoNum type="arabicPeriod"/>
            </a:pPr>
            <a:r>
              <a:rPr lang="en-GB" b="0" i="0">
                <a:effectLst/>
                <a:latin typeface="Google Sans"/>
              </a:rPr>
              <a:t>A problem statement is a short, clear explanation of an issue or challenge that sums up what you want to change. It helps you, team members, and other stakeholders to focus on the problem, why it's important, and who it impacts.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003290" y="2690336"/>
            <a:ext cx="4575572" cy="3593306"/>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139CF4B0-1645-95A5-0352-742392CE4523}"/>
              </a:ext>
            </a:extLst>
          </p:cNvPr>
          <p:cNvSpPr txBox="1"/>
          <p:nvPr/>
        </p:nvSpPr>
        <p:spPr>
          <a:xfrm>
            <a:off x="479822" y="2228671"/>
            <a:ext cx="7646193" cy="923330"/>
          </a:xfrm>
          <a:prstGeom prst="rect">
            <a:avLst/>
          </a:prstGeom>
          <a:noFill/>
        </p:spPr>
        <p:txBody>
          <a:bodyPr wrap="square">
            <a:spAutoFit/>
          </a:bodyPr>
          <a:lstStyle/>
          <a:p>
            <a:r>
              <a:rPr lang="en-GB" b="1">
                <a:latin typeface="Google Sans"/>
              </a:rPr>
              <a:t>A problem statement is a short, clear explanation of an issue or challenge that sums up what you want to change </a:t>
            </a:r>
            <a:r>
              <a:rPr lang="en-GB" b="1" i="0">
                <a:solidFill>
                  <a:srgbClr val="FFFFFF"/>
                </a:solidFill>
                <a:effectLst/>
                <a:latin typeface="Google Sans"/>
              </a:rPr>
              <a:t>t, clear explanation of an issue or challenge that sums up what you want to change</a:t>
            </a:r>
            <a:r>
              <a:rPr lang="en-GB" b="1" i="0">
                <a:solidFill>
                  <a:srgbClr val="E8E8E8"/>
                </a:solidFill>
                <a:effectLst/>
                <a:latin typeface="Google Sans"/>
              </a:rPr>
              <a:t>.</a:t>
            </a:r>
            <a:endParaRPr lang="en-US"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924177"/>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172A82A-68D8-FA38-BA72-32F74C940EA4}"/>
              </a:ext>
            </a:extLst>
          </p:cNvPr>
          <p:cNvSpPr txBox="1"/>
          <p:nvPr/>
        </p:nvSpPr>
        <p:spPr>
          <a:xfrm rot="10800000" flipV="1">
            <a:off x="2103028" y="1857375"/>
            <a:ext cx="5078243"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b="1">
                <a:effectLst/>
                <a:latin typeface="Google Sans"/>
              </a:rPr>
              <a:t>An end user, also known as the end consumer, is the person who makes the final purchase or use of a product. </a:t>
            </a:r>
            <a:endParaRPr lang="en-US" b="1"/>
          </a:p>
        </p:txBody>
      </p:sp>
      <p:pic>
        <p:nvPicPr>
          <p:cNvPr id="10" name="Picture 9">
            <a:extLst>
              <a:ext uri="{FF2B5EF4-FFF2-40B4-BE49-F238E27FC236}">
                <a16:creationId xmlns:a16="http://schemas.microsoft.com/office/drawing/2014/main" id="{94C777DE-CA7A-9006-53C6-966F4FFE82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8301" y="3565638"/>
            <a:ext cx="2907699" cy="290769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E393FF7-5713-DA05-4E98-A156ABA4ED1A}"/>
              </a:ext>
            </a:extLst>
          </p:cNvPr>
          <p:cNvSpPr txBox="1"/>
          <p:nvPr/>
        </p:nvSpPr>
        <p:spPr>
          <a:xfrm>
            <a:off x="3042047" y="2690336"/>
            <a:ext cx="6107906" cy="1754326"/>
          </a:xfrm>
          <a:prstGeom prst="rect">
            <a:avLst/>
          </a:prstGeom>
          <a:noFill/>
        </p:spPr>
        <p:txBody>
          <a:bodyPr wrap="square">
            <a:spAutoFit/>
          </a:bodyPr>
          <a:lstStyle/>
          <a:p>
            <a:pPr marL="342900" indent="-342900">
              <a:buFont typeface="Arial" panose="020B0604020202020204" pitchFamily="34" charset="0"/>
              <a:buChar char="•"/>
            </a:pPr>
            <a:r>
              <a:rPr lang="en-GB" b="0" i="0">
                <a:effectLst/>
                <a:latin typeface="Google Sans"/>
              </a:rPr>
              <a:t>Your value proposition goes deep into the problems you want to solve for buyers, and what makes your product or service the perfect solution. In its simplest terms, a Value Proposition is a positioning statement that explains what benefit y</a:t>
            </a:r>
            <a:r>
              <a:rPr lang="en-GB" b="0" i="0">
                <a:solidFill>
                  <a:srgbClr val="FFFFFF"/>
                </a:solidFill>
                <a:effectLst/>
                <a:latin typeface="Google Sans"/>
              </a:rPr>
              <a:t>ou provide for who and how you do it uniquely well</a:t>
            </a:r>
            <a:r>
              <a:rPr lang="en-GB" b="0" i="0">
                <a:solidFill>
                  <a:srgbClr val="E8E8E8"/>
                </a:solidFill>
                <a:effectLst/>
                <a:latin typeface="Google Sans"/>
              </a:rPr>
              <a:t>.</a:t>
            </a:r>
            <a:endParaRPr lang="en-US"/>
          </a:p>
        </p:txBody>
      </p:sp>
      <p:pic>
        <p:nvPicPr>
          <p:cNvPr id="11" name="Picture 10">
            <a:extLst>
              <a:ext uri="{FF2B5EF4-FFF2-40B4-BE49-F238E27FC236}">
                <a16:creationId xmlns:a16="http://schemas.microsoft.com/office/drawing/2014/main" id="{5EA7B93E-0545-932E-C4A6-29F1E42C57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5422" y="4298622"/>
            <a:ext cx="3825082" cy="200775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6E5B975B-5A4F-F16A-C701-2B47563F798D}"/>
              </a:ext>
            </a:extLst>
          </p:cNvPr>
          <p:cNvSpPr txBox="1"/>
          <p:nvPr/>
        </p:nvSpPr>
        <p:spPr>
          <a:xfrm>
            <a:off x="2774156" y="1143634"/>
            <a:ext cx="6107906" cy="1754326"/>
          </a:xfrm>
          <a:prstGeom prst="rect">
            <a:avLst/>
          </a:prstGeom>
          <a:noFill/>
        </p:spPr>
        <p:txBody>
          <a:bodyPr wrap="square">
            <a:spAutoFit/>
          </a:bodyPr>
          <a:lstStyle/>
          <a:p>
            <a:pPr marL="342900" indent="-342900">
              <a:buFont typeface="Arial" panose="020B0604020202020204" pitchFamily="34" charset="0"/>
              <a:buChar char="•"/>
            </a:pPr>
            <a:endParaRPr lang="en-GB" i="0">
              <a:effectLst/>
              <a:latin typeface="Google Sans"/>
            </a:endParaRPr>
          </a:p>
          <a:p>
            <a:pPr marL="342900" indent="-342900">
              <a:buFont typeface="Arial" panose="020B0604020202020204" pitchFamily="34" charset="0"/>
              <a:buChar char="•"/>
            </a:pPr>
            <a:r>
              <a:rPr lang="en-GB" i="0">
                <a:effectLst/>
                <a:latin typeface="Google Sans"/>
              </a:rPr>
              <a:t>A Dataset is a set or collection of data. This set is normally presented in a tabular pattern. Every column describes a particular variable. And each row corresponds to a given member of the data set, as per the given question. This is a part of data management.</a:t>
            </a:r>
            <a:endParaRPr lang="en-US"/>
          </a:p>
        </p:txBody>
      </p:sp>
      <p:pic>
        <p:nvPicPr>
          <p:cNvPr id="5" name="Picture 4">
            <a:extLst>
              <a:ext uri="{FF2B5EF4-FFF2-40B4-BE49-F238E27FC236}">
                <a16:creationId xmlns:a16="http://schemas.microsoft.com/office/drawing/2014/main" id="{A9A743E3-E2A9-965B-A43D-5FB995E1CF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679" y="3429000"/>
            <a:ext cx="2914649" cy="2914649"/>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1" i="0" dirty="0">
              <a:solidFill>
                <a:srgbClr val="0D0D0D"/>
              </a:solidFill>
              <a:effectLst/>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E65BC66-2D9E-96A9-624C-A3CD4F1D4132}"/>
              </a:ext>
            </a:extLst>
          </p:cNvPr>
          <p:cNvSpPr txBox="1"/>
          <p:nvPr/>
        </p:nvSpPr>
        <p:spPr>
          <a:xfrm>
            <a:off x="3042047" y="2690336"/>
            <a:ext cx="6107906" cy="1477328"/>
          </a:xfrm>
          <a:prstGeom prst="rect">
            <a:avLst/>
          </a:prstGeom>
          <a:noFill/>
        </p:spPr>
        <p:txBody>
          <a:bodyPr wrap="square">
            <a:spAutoFit/>
          </a:bodyPr>
          <a:lstStyle/>
          <a:p>
            <a:pPr marL="285750" indent="-285750">
              <a:buFont typeface="Arial" panose="020B0604020202020204" pitchFamily="34" charset="0"/>
              <a:buChar char="•"/>
            </a:pPr>
            <a:r>
              <a:rPr lang="en-GB" b="0" i="0">
                <a:effectLst/>
                <a:latin typeface="Google Sans"/>
              </a:rPr>
              <a:t>A "wow" experience is when a customer is amazed by a product or service and feels a strong emotional response such as delight, surprise, or excitement. It can happen when a customer receives great help, leaves satisfied, or experiences a product's success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mp5228345@gmail.com</cp:lastModifiedBy>
  <cp:revision>13</cp:revision>
  <dcterms:created xsi:type="dcterms:W3CDTF">2024-03-29T15:07:22Z</dcterms:created>
  <dcterms:modified xsi:type="dcterms:W3CDTF">2024-09-09T16:46:11Z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